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0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AFC28-0A5E-45FB-9E91-9763C05D2542}" type="datetimeFigureOut">
              <a:rPr lang="zh-CN" altLang="en-US" smtClean="0"/>
              <a:t>2016/6/2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7DE5E-AA0A-4BCC-9A41-3E9FAF24F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812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大型公司一般选择缓存数据库。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7DE5E-AA0A-4BCC-9A41-3E9FAF24FE2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172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7DE5E-AA0A-4BCC-9A41-3E9FAF24FE2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943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右键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审查元素</a:t>
            </a:r>
            <a:r>
              <a:rPr lang="en-US" altLang="zh-CN" dirty="0" smtClean="0"/>
              <a:t>_</a:t>
            </a:r>
            <a:r>
              <a:rPr lang="zh-CN" altLang="en-US" dirty="0" smtClean="0"/>
              <a:t>得到</a:t>
            </a:r>
            <a:r>
              <a:rPr lang="en-US" altLang="zh-CN" dirty="0" smtClean="0"/>
              <a:t>URL</a:t>
            </a:r>
            <a:r>
              <a:rPr lang="zh-CN" altLang="en-US" dirty="0" smtClean="0"/>
              <a:t>格式，标题，简介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审查元素，任意位置审查元素，可以得到网页编码</a:t>
            </a:r>
            <a:r>
              <a:rPr lang="en-US" altLang="zh-CN" dirty="0" smtClean="0"/>
              <a:t>utf-8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7DE5E-AA0A-4BCC-9A41-3E9FAF24FE2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831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URL</a:t>
            </a:r>
            <a:r>
              <a:rPr lang="zh-CN" altLang="en-US" dirty="0" smtClean="0"/>
              <a:t>格式不完整，需要补充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7DE5E-AA0A-4BCC-9A41-3E9FAF24FE2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499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建立</a:t>
            </a:r>
            <a:r>
              <a:rPr lang="en-US" altLang="zh-CN" dirty="0" smtClean="0"/>
              <a:t>package,</a:t>
            </a:r>
            <a:r>
              <a:rPr lang="zh-CN" altLang="en-US" dirty="0" smtClean="0"/>
              <a:t>然后</a:t>
            </a:r>
            <a:r>
              <a:rPr lang="en-US" altLang="zh-CN" dirty="0" smtClean="0"/>
              <a:t>Module,</a:t>
            </a:r>
            <a:r>
              <a:rPr lang="zh-CN" altLang="en-US" dirty="0" smtClean="0"/>
              <a:t>然后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7DE5E-AA0A-4BCC-9A41-3E9FAF24FE2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05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入口</a:t>
            </a:r>
            <a:r>
              <a:rPr lang="en-US" altLang="zh-CN" dirty="0" err="1" smtClean="0"/>
              <a:t>URL,craw</a:t>
            </a:r>
            <a:r>
              <a:rPr lang="zh-CN" altLang="en-US" dirty="0" smtClean="0"/>
              <a:t>方法启动爬虫。初始化所需要的对象，</a:t>
            </a:r>
            <a:r>
              <a:rPr lang="en-US" altLang="zh-CN" dirty="0" smtClean="0"/>
              <a:t>import</a:t>
            </a:r>
            <a:r>
              <a:rPr lang="zh-CN" altLang="en-US" dirty="0" smtClean="0"/>
              <a:t>相应的模块，再在指定的文件中（先前创建的）创建另一个相应的</a:t>
            </a:r>
            <a:r>
              <a:rPr lang="en-US" altLang="zh-CN" dirty="0" smtClean="0"/>
              <a:t>class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7DE5E-AA0A-4BCC-9A41-3E9FAF24FE2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083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下面的是</a:t>
            </a:r>
            <a:r>
              <a:rPr lang="en-US" altLang="zh-CN" dirty="0" smtClean="0"/>
              <a:t>Ctrl</a:t>
            </a:r>
            <a:r>
              <a:rPr lang="en-US" altLang="zh-CN" baseline="0" dirty="0" smtClean="0"/>
              <a:t> 1</a:t>
            </a:r>
            <a:r>
              <a:rPr lang="zh-CN" altLang="en-US" baseline="0" dirty="0" smtClean="0"/>
              <a:t>创建出来的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7DE5E-AA0A-4BCC-9A41-3E9FAF24FE2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637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右键，审查元素，</a:t>
            </a:r>
            <a:r>
              <a:rPr lang="en-US" altLang="zh-CN" dirty="0" smtClean="0"/>
              <a:t>edit</a:t>
            </a:r>
            <a:r>
              <a:rPr lang="en-US" altLang="zh-CN" baseline="0" dirty="0" smtClean="0"/>
              <a:t> with 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7DE5E-AA0A-4BCC-9A41-3E9FAF24FE2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464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五个模块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7DE5E-AA0A-4BCC-9A41-3E9FAF24FE2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086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运行完后右键</a:t>
            </a:r>
            <a:r>
              <a:rPr lang="en-US" altLang="zh-CN" dirty="0" smtClean="0"/>
              <a:t>output.html  Profile as </a:t>
            </a:r>
            <a:r>
              <a:rPr lang="zh-CN" altLang="en-US" dirty="0" smtClean="0"/>
              <a:t>复制文件路径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7DE5E-AA0A-4BCC-9A41-3E9FAF24FE2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796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伪装成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mozilla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需要登录，代理，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加密，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相互自动跳转的网页的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Handler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7DE5E-AA0A-4BCC-9A41-3E9FAF24FE2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975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7DE5E-AA0A-4BCC-9A41-3E9FAF24FE2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412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7DE5E-AA0A-4BCC-9A41-3E9FAF24FE2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234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根据一个下载好的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网页对象创建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对象，同时整个文档字符串会下载成一个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数树，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find_all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方法可以搜索到所有满足条件的，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可以找到第一个满足条件的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7DE5E-AA0A-4BCC-9A41-3E9FAF24FE2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093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关键字有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class,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为了避免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重复，加了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7DE5E-AA0A-4BCC-9A41-3E9FAF24FE2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943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7DE5E-AA0A-4BCC-9A41-3E9FAF24FE2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943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主页上复制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html_doc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7DE5E-AA0A-4BCC-9A41-3E9FAF24FE2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943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7DE5E-AA0A-4BCC-9A41-3E9FAF24FE2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94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B38D-A894-4105-9711-7F8E6954EF1C}" type="datetimeFigureOut">
              <a:rPr lang="zh-CN" altLang="en-US" smtClean="0"/>
              <a:t>2016/6/2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FBC4-3222-45C0-AC74-8E3D6034C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961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B38D-A894-4105-9711-7F8E6954EF1C}" type="datetimeFigureOut">
              <a:rPr lang="zh-CN" altLang="en-US" smtClean="0"/>
              <a:t>2016/6/2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FBC4-3222-45C0-AC74-8E3D6034C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838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B38D-A894-4105-9711-7F8E6954EF1C}" type="datetimeFigureOut">
              <a:rPr lang="zh-CN" altLang="en-US" smtClean="0"/>
              <a:t>2016/6/2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FBC4-3222-45C0-AC74-8E3D6034C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767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B38D-A894-4105-9711-7F8E6954EF1C}" type="datetimeFigureOut">
              <a:rPr lang="zh-CN" altLang="en-US" smtClean="0"/>
              <a:t>2016/6/2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FBC4-3222-45C0-AC74-8E3D6034C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205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B38D-A894-4105-9711-7F8E6954EF1C}" type="datetimeFigureOut">
              <a:rPr lang="zh-CN" altLang="en-US" smtClean="0"/>
              <a:t>2016/6/2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FBC4-3222-45C0-AC74-8E3D6034C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100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B38D-A894-4105-9711-7F8E6954EF1C}" type="datetimeFigureOut">
              <a:rPr lang="zh-CN" altLang="en-US" smtClean="0"/>
              <a:t>2016/6/2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FBC4-3222-45C0-AC74-8E3D6034C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148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B38D-A894-4105-9711-7F8E6954EF1C}" type="datetimeFigureOut">
              <a:rPr lang="zh-CN" altLang="en-US" smtClean="0"/>
              <a:t>2016/6/2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FBC4-3222-45C0-AC74-8E3D6034C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657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B38D-A894-4105-9711-7F8E6954EF1C}" type="datetimeFigureOut">
              <a:rPr lang="zh-CN" altLang="en-US" smtClean="0"/>
              <a:t>2016/6/2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FBC4-3222-45C0-AC74-8E3D6034C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436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B38D-A894-4105-9711-7F8E6954EF1C}" type="datetimeFigureOut">
              <a:rPr lang="zh-CN" altLang="en-US" smtClean="0"/>
              <a:t>2016/6/2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FBC4-3222-45C0-AC74-8E3D6034C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B38D-A894-4105-9711-7F8E6954EF1C}" type="datetimeFigureOut">
              <a:rPr lang="zh-CN" altLang="en-US" smtClean="0"/>
              <a:t>2016/6/2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FBC4-3222-45C0-AC74-8E3D6034C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829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1B38D-A894-4105-9711-7F8E6954EF1C}" type="datetimeFigureOut">
              <a:rPr lang="zh-CN" altLang="en-US" smtClean="0"/>
              <a:t>2016/6/2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FBC4-3222-45C0-AC74-8E3D6034C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53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1B38D-A894-4105-9711-7F8E6954EF1C}" type="datetimeFigureOut">
              <a:rPr lang="zh-CN" altLang="en-US" smtClean="0"/>
              <a:t>2016/6/2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9FBC4-3222-45C0-AC74-8E3D6034C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25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开发简单爬虫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爬虫：一段自动抓取互联网信息的程序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117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1520" y="404664"/>
            <a:ext cx="8424936" cy="1470025"/>
          </a:xfrm>
        </p:spPr>
        <p:txBody>
          <a:bodyPr>
            <a:normAutofit/>
          </a:bodyPr>
          <a:lstStyle/>
          <a:p>
            <a:r>
              <a:rPr lang="en-US" altLang="zh-CN" sz="3600" dirty="0" err="1"/>
              <a:t>pyDev</a:t>
            </a:r>
            <a:r>
              <a:rPr lang="zh-CN" altLang="zh-CN" sz="3600" dirty="0"/>
              <a:t>，先建立</a:t>
            </a:r>
            <a:r>
              <a:rPr lang="en-US" altLang="zh-CN" sz="3600" dirty="0"/>
              <a:t>project,</a:t>
            </a:r>
            <a:r>
              <a:rPr lang="zh-CN" altLang="zh-CN" sz="3600" dirty="0"/>
              <a:t>然后</a:t>
            </a:r>
            <a:r>
              <a:rPr lang="en-US" altLang="zh-CN" sz="3600" dirty="0"/>
              <a:t>module,</a:t>
            </a:r>
            <a:r>
              <a:rPr lang="zh-CN" altLang="zh-CN" sz="3600" dirty="0"/>
              <a:t>然后</a:t>
            </a:r>
            <a:br>
              <a:rPr lang="zh-CN" altLang="zh-CN" sz="3600" dirty="0"/>
            </a:br>
            <a:endParaRPr lang="zh-CN" altLang="en-US" sz="3600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985714" y="2224033"/>
            <a:ext cx="4209415" cy="271399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971600" y="4941168"/>
            <a:ext cx="5274310" cy="16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02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15616" y="998220"/>
            <a:ext cx="7272808" cy="451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02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9512" y="260648"/>
            <a:ext cx="8712968" cy="1368152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zh-CN" sz="2000" dirty="0"/>
              <a:t>正则表达式将整个网页文档当成字符串进行模糊匹配，直观，但不适合复杂的</a:t>
            </a:r>
            <a:r>
              <a:rPr lang="zh-CN" altLang="zh-CN" sz="2000" dirty="0" smtClean="0"/>
              <a:t>。</a:t>
            </a:r>
            <a:r>
              <a:rPr lang="en-US" altLang="zh-CN" sz="2000" dirty="0" err="1" smtClean="0"/>
              <a:t>html.parser</a:t>
            </a:r>
            <a:r>
              <a:rPr lang="zh-CN" altLang="zh-CN" sz="2000" dirty="0"/>
              <a:t>是</a:t>
            </a:r>
            <a:r>
              <a:rPr lang="en-US" altLang="zh-CN" sz="2000" dirty="0"/>
              <a:t>python</a:t>
            </a:r>
            <a:r>
              <a:rPr lang="zh-CN" altLang="zh-CN" sz="2000" dirty="0"/>
              <a:t>自带的。</a:t>
            </a:r>
            <a:br>
              <a:rPr lang="zh-CN" altLang="zh-CN" sz="2000" dirty="0"/>
            </a:br>
            <a:r>
              <a:rPr lang="en-US" altLang="zh-CN" sz="2000" dirty="0"/>
              <a:t>Beautiful Soup</a:t>
            </a:r>
            <a:r>
              <a:rPr lang="zh-CN" altLang="zh-CN" sz="2000" dirty="0"/>
              <a:t>第三方插件，可以利用</a:t>
            </a:r>
            <a:r>
              <a:rPr lang="en-US" altLang="zh-CN" sz="2000" dirty="0" err="1"/>
              <a:t>html.parser</a:t>
            </a:r>
            <a:r>
              <a:rPr lang="zh-CN" altLang="zh-CN" sz="2000" dirty="0"/>
              <a:t>和</a:t>
            </a:r>
            <a:r>
              <a:rPr lang="en-US" altLang="zh-CN" sz="2000" dirty="0" err="1"/>
              <a:t>lxml</a:t>
            </a:r>
            <a:r>
              <a:rPr lang="zh-CN" altLang="zh-CN" sz="2000" dirty="0"/>
              <a:t>作为网页解析器。</a:t>
            </a:r>
            <a:br>
              <a:rPr lang="zh-CN" altLang="zh-CN" sz="2000" dirty="0"/>
            </a:br>
            <a:r>
              <a:rPr lang="en-US" altLang="zh-CN" sz="2000" dirty="0" err="1"/>
              <a:t>lxml</a:t>
            </a:r>
            <a:r>
              <a:rPr lang="zh-CN" altLang="zh-CN" sz="2000" dirty="0"/>
              <a:t>第三方插件，</a:t>
            </a:r>
            <a:r>
              <a:rPr lang="en-US" altLang="zh-CN" sz="2000" dirty="0"/>
              <a:t>html</a:t>
            </a:r>
            <a:r>
              <a:rPr lang="zh-CN" altLang="zh-CN" sz="2000" dirty="0"/>
              <a:t>和</a:t>
            </a:r>
            <a:r>
              <a:rPr lang="en-US" altLang="zh-CN" sz="2000" dirty="0" err="1"/>
              <a:t>xhtml</a:t>
            </a:r>
            <a:r>
              <a:rPr lang="zh-CN" altLang="zh-CN" sz="2000" dirty="0"/>
              <a:t>页面</a:t>
            </a:r>
            <a:br>
              <a:rPr lang="zh-CN" altLang="zh-CN" sz="2000" dirty="0"/>
            </a:br>
            <a:endParaRPr lang="zh-CN" altLang="en-US" sz="2000" dirty="0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21152" y="1412777"/>
            <a:ext cx="4838880" cy="252028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4067944" y="3933057"/>
            <a:ext cx="4986278" cy="2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02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332656"/>
            <a:ext cx="5274310" cy="277368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2954880" y="3861048"/>
            <a:ext cx="5274310" cy="26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02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251520" y="620688"/>
            <a:ext cx="5274310" cy="298894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3563888" y="3861047"/>
            <a:ext cx="5274310" cy="255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02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467544" y="188640"/>
            <a:ext cx="5274310" cy="290449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3491880" y="3429000"/>
            <a:ext cx="5274310" cy="289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02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9512" y="332656"/>
            <a:ext cx="8665869" cy="1470025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/>
              <a:t>python</a:t>
            </a:r>
            <a:r>
              <a:rPr lang="zh-CN" altLang="zh-CN" sz="3600" dirty="0"/>
              <a:t>关键字有</a:t>
            </a:r>
            <a:r>
              <a:rPr lang="en-US" altLang="zh-CN" sz="3600" dirty="0"/>
              <a:t>class,</a:t>
            </a:r>
            <a:r>
              <a:rPr lang="zh-CN" altLang="zh-CN" sz="3600" dirty="0"/>
              <a:t>为了避免</a:t>
            </a:r>
            <a:r>
              <a:rPr lang="en-US" altLang="zh-CN" sz="3600" dirty="0"/>
              <a:t>class</a:t>
            </a:r>
            <a:r>
              <a:rPr lang="zh-CN" altLang="zh-CN" sz="3600" dirty="0"/>
              <a:t>重复，加了</a:t>
            </a:r>
            <a:r>
              <a:rPr lang="en-US" altLang="zh-CN" sz="3600" dirty="0"/>
              <a:t>_</a:t>
            </a:r>
            <a:r>
              <a:rPr lang="zh-CN" altLang="zh-CN" sz="3600" dirty="0"/>
              <a:t/>
            </a:r>
            <a:br>
              <a:rPr lang="zh-CN" altLang="zh-CN" sz="3600" dirty="0"/>
            </a:br>
            <a:endParaRPr lang="zh-CN" altLang="en-US" sz="3600" dirty="0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827584" y="2276872"/>
            <a:ext cx="7704856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62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395536" y="260648"/>
            <a:ext cx="5274310" cy="217424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251520" y="2708920"/>
            <a:ext cx="5274310" cy="228663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619760" y="5028211"/>
            <a:ext cx="3952240" cy="93281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6"/>
          <a:stretch>
            <a:fillRect/>
          </a:stretch>
        </p:blipFill>
        <p:spPr>
          <a:xfrm>
            <a:off x="6001385" y="3056729"/>
            <a:ext cx="3142615" cy="875665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7"/>
          <a:stretch>
            <a:fillRect/>
          </a:stretch>
        </p:blipFill>
        <p:spPr>
          <a:xfrm>
            <a:off x="5661775" y="4509120"/>
            <a:ext cx="2923540" cy="78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05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7544" y="188640"/>
            <a:ext cx="8424936" cy="6336704"/>
          </a:xfrm>
        </p:spPr>
        <p:txBody>
          <a:bodyPr>
            <a:normAutofit/>
          </a:bodyPr>
          <a:lstStyle/>
          <a:p>
            <a:pPr algn="l"/>
            <a:r>
              <a:rPr lang="en-US" altLang="zh-CN" sz="1600" dirty="0"/>
              <a:t># coding:utf-8</a:t>
            </a:r>
            <a:br>
              <a:rPr lang="en-US" altLang="zh-CN" sz="1600" dirty="0"/>
            </a:br>
            <a:r>
              <a:rPr lang="en-US" altLang="zh-CN" sz="1600" dirty="0"/>
              <a:t>from bs4 import </a:t>
            </a:r>
            <a:r>
              <a:rPr lang="en-US" altLang="zh-CN" sz="1600" dirty="0" err="1"/>
              <a:t>BeautifulSoup</a:t>
            </a: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>import re</a:t>
            </a:r>
            <a:br>
              <a:rPr lang="en-US" altLang="zh-CN" sz="1600" dirty="0"/>
            </a:b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 err="1"/>
              <a:t>html_doc</a:t>
            </a:r>
            <a:r>
              <a:rPr lang="en-US" altLang="zh-CN" sz="1600" dirty="0"/>
              <a:t> = "" #</a:t>
            </a:r>
            <a:r>
              <a:rPr lang="en-US" altLang="zh-CN" sz="1600" dirty="0" err="1"/>
              <a:t>引用段落自http</a:t>
            </a:r>
            <a:r>
              <a:rPr lang="en-US" altLang="zh-CN" sz="1600" dirty="0"/>
              <a:t>://www.crummy.com/software/</a:t>
            </a:r>
            <a:r>
              <a:rPr lang="en-US" altLang="zh-CN" sz="1600" dirty="0" err="1"/>
              <a:t>BeautifulSoup</a:t>
            </a:r>
            <a:r>
              <a:rPr lang="en-US" altLang="zh-CN" sz="1600" dirty="0"/>
              <a:t>/bs4/doc/#</a:t>
            </a:r>
            <a:r>
              <a:rPr lang="en-US" altLang="zh-CN" sz="1600" dirty="0" err="1"/>
              <a:t>searching-the-tree，其中的短文，因笔记字数要求有限，无法直接复制过来</a:t>
            </a: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>soup = </a:t>
            </a:r>
            <a:r>
              <a:rPr lang="en-US" altLang="zh-CN" sz="1600" dirty="0" err="1"/>
              <a:t>BeautifulSoup</a:t>
            </a:r>
            <a:r>
              <a:rPr lang="en-US" altLang="zh-CN" sz="1600" dirty="0"/>
              <a:t>(</a:t>
            </a:r>
            <a:r>
              <a:rPr lang="en-US" altLang="zh-CN" sz="1600" dirty="0" err="1"/>
              <a:t>html_doc</a:t>
            </a:r>
            <a:r>
              <a:rPr lang="en-US" altLang="zh-CN" sz="1600" dirty="0"/>
              <a:t>, '</a:t>
            </a:r>
            <a:r>
              <a:rPr lang="en-US" altLang="zh-CN" sz="1600" dirty="0" err="1"/>
              <a:t>html.parser</a:t>
            </a:r>
            <a:r>
              <a:rPr lang="en-US" altLang="zh-CN" sz="1600" dirty="0"/>
              <a:t>', </a:t>
            </a:r>
            <a:r>
              <a:rPr lang="en-US" altLang="zh-CN" sz="1600" dirty="0" err="1"/>
              <a:t>from_encoding</a:t>
            </a:r>
            <a:r>
              <a:rPr lang="en-US" altLang="zh-CN" sz="1600" dirty="0"/>
              <a:t>="utf-8")</a:t>
            </a:r>
            <a:br>
              <a:rPr lang="en-US" altLang="zh-CN" sz="1600" dirty="0"/>
            </a:br>
            <a:r>
              <a:rPr lang="en-US" altLang="zh-CN" sz="1600" dirty="0"/>
              <a:t>print </a:t>
            </a:r>
            <a:r>
              <a:rPr lang="en-US" altLang="zh-CN" sz="1600" dirty="0" err="1"/>
              <a:t>u"获取所有的链接</a:t>
            </a:r>
            <a:r>
              <a:rPr lang="en-US" altLang="zh-CN" sz="1600" dirty="0"/>
              <a:t>"</a:t>
            </a:r>
            <a:br>
              <a:rPr lang="en-US" altLang="zh-CN" sz="1600" dirty="0"/>
            </a:br>
            <a:r>
              <a:rPr lang="en-US" altLang="zh-CN" sz="1600" dirty="0"/>
              <a:t>links = </a:t>
            </a:r>
            <a:r>
              <a:rPr lang="en-US" altLang="zh-CN" sz="1600" dirty="0" err="1"/>
              <a:t>soup.find_all</a:t>
            </a:r>
            <a:r>
              <a:rPr lang="en-US" altLang="zh-CN" sz="1600" dirty="0"/>
              <a:t>('a')</a:t>
            </a:r>
            <a:br>
              <a:rPr lang="en-US" altLang="zh-CN" sz="1600" dirty="0"/>
            </a:br>
            <a:r>
              <a:rPr lang="en-US" altLang="zh-CN" sz="1600" dirty="0"/>
              <a:t>for link in links:</a:t>
            </a:r>
            <a:br>
              <a:rPr lang="en-US" altLang="zh-CN" sz="1600" dirty="0"/>
            </a:br>
            <a:r>
              <a:rPr lang="en-US" altLang="zh-CN" sz="1600" dirty="0"/>
              <a:t>print link.name, link['</a:t>
            </a:r>
            <a:r>
              <a:rPr lang="en-US" altLang="zh-CN" sz="1600" dirty="0" err="1"/>
              <a:t>href</a:t>
            </a:r>
            <a:r>
              <a:rPr lang="en-US" altLang="zh-CN" sz="1600" dirty="0"/>
              <a:t>'], </a:t>
            </a:r>
            <a:r>
              <a:rPr lang="en-US" altLang="zh-CN" sz="1600" dirty="0" err="1"/>
              <a:t>link.get_text</a:t>
            </a:r>
            <a:r>
              <a:rPr lang="en-US" altLang="zh-CN" sz="1600" dirty="0"/>
              <a:t>()</a:t>
            </a:r>
            <a:br>
              <a:rPr lang="en-US" altLang="zh-CN" sz="1600" dirty="0"/>
            </a:b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>print </a:t>
            </a:r>
            <a:r>
              <a:rPr lang="en-US" altLang="zh-CN" sz="1600" dirty="0" err="1"/>
              <a:t>u"获取lacie的链接</a:t>
            </a:r>
            <a:r>
              <a:rPr lang="en-US" altLang="zh-CN" sz="1600" dirty="0"/>
              <a:t>"</a:t>
            </a:r>
            <a:br>
              <a:rPr lang="en-US" altLang="zh-CN" sz="1600" dirty="0"/>
            </a:br>
            <a:r>
              <a:rPr lang="en-US" altLang="zh-CN" sz="1600" dirty="0" err="1"/>
              <a:t>link_node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soup.find</a:t>
            </a:r>
            <a:r>
              <a:rPr lang="en-US" altLang="zh-CN" sz="1600" dirty="0"/>
              <a:t>('a', </a:t>
            </a:r>
            <a:r>
              <a:rPr lang="en-US" altLang="zh-CN" sz="1600" dirty="0" err="1"/>
              <a:t>href</a:t>
            </a:r>
            <a:r>
              <a:rPr lang="en-US" altLang="zh-CN" sz="1600" dirty="0"/>
              <a:t>="http://example.com/</a:t>
            </a:r>
            <a:r>
              <a:rPr lang="en-US" altLang="zh-CN" sz="1600" dirty="0" err="1"/>
              <a:t>lacie</a:t>
            </a:r>
            <a:r>
              <a:rPr lang="en-US" altLang="zh-CN" sz="1600" dirty="0"/>
              <a:t>")</a:t>
            </a:r>
            <a:br>
              <a:rPr lang="en-US" altLang="zh-CN" sz="1600" dirty="0"/>
            </a:br>
            <a:r>
              <a:rPr lang="en-US" altLang="zh-CN" sz="1600" dirty="0"/>
              <a:t>print link_node.name, </a:t>
            </a:r>
            <a:r>
              <a:rPr lang="en-US" altLang="zh-CN" sz="1600" dirty="0" err="1"/>
              <a:t>link_node</a:t>
            </a:r>
            <a:r>
              <a:rPr lang="en-US" altLang="zh-CN" sz="1600" dirty="0"/>
              <a:t>['</a:t>
            </a:r>
            <a:r>
              <a:rPr lang="en-US" altLang="zh-CN" sz="1600" dirty="0" err="1"/>
              <a:t>href</a:t>
            </a:r>
            <a:r>
              <a:rPr lang="en-US" altLang="zh-CN" sz="1600" dirty="0"/>
              <a:t>'], </a:t>
            </a:r>
            <a:r>
              <a:rPr lang="en-US" altLang="zh-CN" sz="1600" dirty="0" err="1"/>
              <a:t>link_node.get_text</a:t>
            </a:r>
            <a:r>
              <a:rPr lang="en-US" altLang="zh-CN" sz="1600" dirty="0"/>
              <a:t>()</a:t>
            </a:r>
            <a:br>
              <a:rPr lang="en-US" altLang="zh-CN" sz="1600" dirty="0"/>
            </a:br>
            <a:r>
              <a:rPr lang="en-US" altLang="zh-CN" sz="1600" dirty="0"/>
              <a:t>print </a:t>
            </a:r>
            <a:r>
              <a:rPr lang="en-US" altLang="zh-CN" sz="1600" dirty="0" err="1"/>
              <a:t>u"正则匹配</a:t>
            </a:r>
            <a:r>
              <a:rPr lang="en-US" altLang="zh-CN" sz="1600" dirty="0"/>
              <a:t>"</a:t>
            </a:r>
            <a:br>
              <a:rPr lang="en-US" altLang="zh-CN" sz="1600" dirty="0"/>
            </a:br>
            <a:r>
              <a:rPr lang="en-US" altLang="zh-CN" sz="1600" dirty="0" err="1"/>
              <a:t>link_node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soup.find</a:t>
            </a:r>
            <a:r>
              <a:rPr lang="en-US" altLang="zh-CN" sz="1600" dirty="0"/>
              <a:t>('a', </a:t>
            </a:r>
            <a:r>
              <a:rPr lang="en-US" altLang="zh-CN" sz="1600" dirty="0" err="1"/>
              <a:t>href</a:t>
            </a:r>
            <a:r>
              <a:rPr lang="en-US" altLang="zh-CN" sz="1600" dirty="0"/>
              <a:t>=</a:t>
            </a:r>
            <a:r>
              <a:rPr lang="en-US" altLang="zh-CN" sz="1600" dirty="0" err="1"/>
              <a:t>re.compile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r"ill</a:t>
            </a:r>
            <a:r>
              <a:rPr lang="en-US" altLang="zh-CN" sz="1600" dirty="0"/>
              <a:t>"))</a:t>
            </a:r>
            <a:br>
              <a:rPr lang="en-US" altLang="zh-CN" sz="1600" dirty="0"/>
            </a:br>
            <a:r>
              <a:rPr lang="en-US" altLang="zh-CN" sz="1600" dirty="0"/>
              <a:t>print link_node.name, </a:t>
            </a:r>
            <a:r>
              <a:rPr lang="en-US" altLang="zh-CN" sz="1600" dirty="0" err="1"/>
              <a:t>link_node</a:t>
            </a:r>
            <a:r>
              <a:rPr lang="en-US" altLang="zh-CN" sz="1600" dirty="0"/>
              <a:t>['</a:t>
            </a:r>
            <a:r>
              <a:rPr lang="en-US" altLang="zh-CN" sz="1600" dirty="0" err="1"/>
              <a:t>href</a:t>
            </a:r>
            <a:r>
              <a:rPr lang="en-US" altLang="zh-CN" sz="1600" dirty="0"/>
              <a:t>'], </a:t>
            </a:r>
            <a:r>
              <a:rPr lang="en-US" altLang="zh-CN" sz="1600" dirty="0" err="1"/>
              <a:t>link_node.get_text</a:t>
            </a:r>
            <a:r>
              <a:rPr lang="en-US" altLang="zh-CN" sz="1600" dirty="0"/>
              <a:t>()</a:t>
            </a:r>
            <a:br>
              <a:rPr lang="en-US" altLang="zh-CN" sz="1600" dirty="0"/>
            </a:b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>print </a:t>
            </a:r>
            <a:r>
              <a:rPr lang="en-US" altLang="zh-CN" sz="1600" dirty="0" err="1"/>
              <a:t>u"获取p段落文字</a:t>
            </a:r>
            <a:r>
              <a:rPr lang="en-US" altLang="zh-CN" sz="1600" dirty="0"/>
              <a:t>"</a:t>
            </a:r>
            <a:br>
              <a:rPr lang="en-US" altLang="zh-CN" sz="1600" dirty="0"/>
            </a:br>
            <a:r>
              <a:rPr lang="en-US" altLang="zh-CN" sz="1600" dirty="0" err="1"/>
              <a:t>p_node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soup.find</a:t>
            </a:r>
            <a:r>
              <a:rPr lang="en-US" altLang="zh-CN" sz="1600" dirty="0"/>
              <a:t>('p', class_="title")</a:t>
            </a:r>
            <a:br>
              <a:rPr lang="en-US" altLang="zh-CN" sz="1600" dirty="0"/>
            </a:br>
            <a:r>
              <a:rPr lang="en-US" altLang="zh-CN" sz="1600" dirty="0"/>
              <a:t>print p_node.name, </a:t>
            </a:r>
            <a:r>
              <a:rPr lang="en-US" altLang="zh-CN" sz="1600" dirty="0" err="1"/>
              <a:t>p_node.get_text</a:t>
            </a:r>
            <a:r>
              <a:rPr lang="en-US" altLang="zh-CN" sz="1600" dirty="0"/>
              <a:t>()</a:t>
            </a:r>
            <a:r>
              <a:rPr lang="zh-CN" altLang="zh-CN" sz="1600" dirty="0"/>
              <a:t/>
            </a:r>
            <a:br>
              <a:rPr lang="zh-CN" altLang="zh-CN" sz="1600" dirty="0"/>
            </a:b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42984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7544" y="188640"/>
            <a:ext cx="8424936" cy="6336704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zh-CN" sz="1600" dirty="0"/>
              <a:t>视屏中的练习程序</a:t>
            </a: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>import urllib2</a:t>
            </a:r>
            <a:br>
              <a:rPr lang="en-US" altLang="zh-CN" sz="1600" dirty="0"/>
            </a:br>
            <a:r>
              <a:rPr lang="en-US" altLang="zh-CN" sz="1600" dirty="0"/>
              <a:t>import </a:t>
            </a:r>
            <a:r>
              <a:rPr lang="en-US" altLang="zh-CN" sz="1600" dirty="0" err="1"/>
              <a:t>cookielib</a:t>
            </a: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>import bs4</a:t>
            </a:r>
            <a:br>
              <a:rPr lang="en-US" altLang="zh-CN" sz="1600" dirty="0"/>
            </a:br>
            <a:r>
              <a:rPr lang="en-US" altLang="zh-CN" sz="1600" dirty="0" err="1"/>
              <a:t>url</a:t>
            </a:r>
            <a:r>
              <a:rPr lang="en-US" altLang="zh-CN" sz="1600" dirty="0"/>
              <a:t> = "http://www.baidu.com"</a:t>
            </a:r>
            <a:br>
              <a:rPr lang="en-US" altLang="zh-CN" sz="1600" dirty="0"/>
            </a:b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>print '11---------------------------'</a:t>
            </a:r>
            <a:br>
              <a:rPr lang="en-US" altLang="zh-CN" sz="1600" dirty="0"/>
            </a:b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>response1 = urllib2.urlopen(</a:t>
            </a:r>
            <a:r>
              <a:rPr lang="en-US" altLang="zh-CN" sz="1600" dirty="0" err="1"/>
              <a:t>url</a:t>
            </a:r>
            <a:r>
              <a:rPr lang="en-US" altLang="zh-CN" sz="1600" dirty="0"/>
              <a:t>)</a:t>
            </a:r>
            <a:br>
              <a:rPr lang="en-US" altLang="zh-CN" sz="1600" dirty="0"/>
            </a:br>
            <a:r>
              <a:rPr lang="en-US" altLang="zh-CN" sz="1600" dirty="0"/>
              <a:t>print response1.getcode()</a:t>
            </a:r>
            <a:br>
              <a:rPr lang="en-US" altLang="zh-CN" sz="1600" dirty="0"/>
            </a:br>
            <a:r>
              <a:rPr lang="en-US" altLang="zh-CN" sz="1600" dirty="0"/>
              <a:t>print </a:t>
            </a:r>
            <a:r>
              <a:rPr lang="en-US" altLang="zh-CN" sz="1600" dirty="0" err="1"/>
              <a:t>len</a:t>
            </a:r>
            <a:r>
              <a:rPr lang="en-US" altLang="zh-CN" sz="1600" dirty="0"/>
              <a:t>(response1.read())</a:t>
            </a:r>
            <a:br>
              <a:rPr lang="en-US" altLang="zh-CN" sz="1600" dirty="0"/>
            </a:b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>print '22----------------------------'</a:t>
            </a:r>
            <a:br>
              <a:rPr lang="en-US" altLang="zh-CN" sz="1600" dirty="0"/>
            </a:br>
            <a:r>
              <a:rPr lang="en-US" altLang="zh-CN" sz="1600" dirty="0"/>
              <a:t>request = urllib2.Request(</a:t>
            </a:r>
            <a:r>
              <a:rPr lang="en-US" altLang="zh-CN" sz="1600" dirty="0" err="1"/>
              <a:t>url</a:t>
            </a:r>
            <a:r>
              <a:rPr lang="en-US" altLang="zh-CN" sz="1600" dirty="0"/>
              <a:t>)</a:t>
            </a:r>
            <a:br>
              <a:rPr lang="en-US" altLang="zh-CN" sz="1600" dirty="0"/>
            </a:br>
            <a:r>
              <a:rPr lang="en-US" altLang="zh-CN" sz="1600" dirty="0" err="1"/>
              <a:t>request.add_header</a:t>
            </a:r>
            <a:r>
              <a:rPr lang="en-US" altLang="zh-CN" sz="1600" dirty="0"/>
              <a:t>("user-agent", "Mozilla/5.0")</a:t>
            </a:r>
            <a:br>
              <a:rPr lang="en-US" altLang="zh-CN" sz="1600" dirty="0"/>
            </a:br>
            <a:r>
              <a:rPr lang="en-US" altLang="zh-CN" sz="1600" dirty="0"/>
              <a:t>response2 = urllib2.urlopen(request)</a:t>
            </a:r>
            <a:br>
              <a:rPr lang="en-US" altLang="zh-CN" sz="1600" dirty="0"/>
            </a:br>
            <a:r>
              <a:rPr lang="en-US" altLang="zh-CN" sz="1600" dirty="0"/>
              <a:t>print response1.getcode()</a:t>
            </a:r>
            <a:br>
              <a:rPr lang="en-US" altLang="zh-CN" sz="1600" dirty="0"/>
            </a:br>
            <a:r>
              <a:rPr lang="en-US" altLang="zh-CN" sz="1600" dirty="0"/>
              <a:t>print </a:t>
            </a:r>
            <a:r>
              <a:rPr lang="en-US" altLang="zh-CN" sz="1600" dirty="0" err="1"/>
              <a:t>len</a:t>
            </a:r>
            <a:r>
              <a:rPr lang="en-US" altLang="zh-CN" sz="1600" dirty="0"/>
              <a:t>(response1.read())</a:t>
            </a:r>
            <a:br>
              <a:rPr lang="en-US" altLang="zh-CN" sz="1600" dirty="0"/>
            </a:b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>print '33------------------------------'</a:t>
            </a:r>
            <a:br>
              <a:rPr lang="en-US" altLang="zh-CN" sz="1600" dirty="0"/>
            </a:br>
            <a:r>
              <a:rPr lang="en-US" altLang="zh-CN" sz="1600" dirty="0" err="1"/>
              <a:t>cj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cookielib.CookieJar</a:t>
            </a:r>
            <a:r>
              <a:rPr lang="en-US" altLang="zh-CN" sz="1600" dirty="0"/>
              <a:t>()</a:t>
            </a:r>
            <a:br>
              <a:rPr lang="en-US" altLang="zh-CN" sz="1600" dirty="0"/>
            </a:br>
            <a:r>
              <a:rPr lang="en-US" altLang="zh-CN" sz="1600" dirty="0"/>
              <a:t>opener = urllib2.build_opener(urllib2.HTTPCookieProcessor(</a:t>
            </a:r>
            <a:r>
              <a:rPr lang="en-US" altLang="zh-CN" sz="1600" dirty="0" err="1"/>
              <a:t>cj</a:t>
            </a:r>
            <a:r>
              <a:rPr lang="en-US" altLang="zh-CN" sz="1600" dirty="0"/>
              <a:t>))</a:t>
            </a:r>
            <a:br>
              <a:rPr lang="en-US" altLang="zh-CN" sz="1600" dirty="0"/>
            </a:br>
            <a:r>
              <a:rPr lang="en-US" altLang="zh-CN" sz="1600" dirty="0"/>
              <a:t>urllib2.install_opener(opener)</a:t>
            </a:r>
            <a:br>
              <a:rPr lang="en-US" altLang="zh-CN" sz="1600" dirty="0"/>
            </a:br>
            <a:r>
              <a:rPr lang="en-US" altLang="zh-CN" sz="1600" dirty="0"/>
              <a:t>response3 = urllib2.urlopen(</a:t>
            </a:r>
            <a:r>
              <a:rPr lang="en-US" altLang="zh-CN" sz="1600" dirty="0" err="1"/>
              <a:t>url</a:t>
            </a:r>
            <a:r>
              <a:rPr lang="en-US" altLang="zh-CN" sz="1600" dirty="0"/>
              <a:t>)</a:t>
            </a:r>
            <a:br>
              <a:rPr lang="en-US" altLang="zh-CN" sz="1600" dirty="0"/>
            </a:br>
            <a:r>
              <a:rPr lang="en-US" altLang="zh-CN" sz="1600" dirty="0"/>
              <a:t>print response3.getcode()</a:t>
            </a:r>
            <a:br>
              <a:rPr lang="en-US" altLang="zh-CN" sz="1600" dirty="0"/>
            </a:br>
            <a:r>
              <a:rPr lang="en-US" altLang="zh-CN" sz="1600" dirty="0"/>
              <a:t>print </a:t>
            </a:r>
            <a:r>
              <a:rPr lang="en-US" altLang="zh-CN" sz="1600" dirty="0" err="1"/>
              <a:t>len</a:t>
            </a:r>
            <a:r>
              <a:rPr lang="en-US" altLang="zh-CN" sz="1600" dirty="0"/>
              <a:t>(response3.read())</a:t>
            </a:r>
            <a:br>
              <a:rPr lang="en-US" altLang="zh-CN" sz="1600" dirty="0"/>
            </a:b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dirty="0"/>
              <a:t>print bs4</a:t>
            </a:r>
            <a:r>
              <a:rPr lang="zh-CN" altLang="zh-CN" sz="1600" dirty="0"/>
              <a:t/>
            </a:r>
            <a:br>
              <a:rPr lang="zh-CN" altLang="zh-CN" sz="1600" dirty="0"/>
            </a:b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66676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971600" y="476671"/>
            <a:ext cx="6768752" cy="242760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827584" y="3429000"/>
            <a:ext cx="6912768" cy="302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02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908721"/>
            <a:ext cx="7686781" cy="461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1327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04" y="476672"/>
            <a:ext cx="8637587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090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52736"/>
            <a:ext cx="7056784" cy="4472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09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03" y="1243012"/>
            <a:ext cx="7856537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090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1552575"/>
            <a:ext cx="606742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090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7326147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090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6672"/>
            <a:ext cx="61722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81" y="1844824"/>
            <a:ext cx="8680719" cy="4591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090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2925"/>
            <a:ext cx="7694613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35" y="2852936"/>
            <a:ext cx="8142287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090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332656"/>
            <a:ext cx="8142287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090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86" y="2636912"/>
            <a:ext cx="8132763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908720"/>
            <a:ext cx="584835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090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404664"/>
            <a:ext cx="7772400" cy="5832647"/>
          </a:xfrm>
        </p:spPr>
        <p:txBody>
          <a:bodyPr>
            <a:noAutofit/>
          </a:bodyPr>
          <a:lstStyle/>
          <a:p>
            <a:pPr algn="l"/>
            <a:r>
              <a:rPr lang="zh-CN" altLang="zh-CN" sz="3200" dirty="0"/>
              <a:t>简单爬虫架构</a:t>
            </a:r>
            <a:br>
              <a:rPr lang="zh-CN" altLang="zh-CN" sz="3200" dirty="0"/>
            </a:br>
            <a:r>
              <a:rPr lang="zh-CN" altLang="zh-CN" sz="3200" dirty="0"/>
              <a:t>爬虫调度端：启动和停止，监视爬虫的运行情况</a:t>
            </a:r>
            <a:br>
              <a:rPr lang="zh-CN" altLang="zh-CN" sz="3200" dirty="0"/>
            </a:br>
            <a:r>
              <a:rPr lang="en-US" altLang="zh-CN" sz="3200" dirty="0"/>
              <a:t>URL</a:t>
            </a:r>
            <a:r>
              <a:rPr lang="zh-CN" altLang="zh-CN" sz="3200" dirty="0"/>
              <a:t>管理器：对将要爬取的</a:t>
            </a:r>
            <a:r>
              <a:rPr lang="en-US" altLang="zh-CN" sz="3200" dirty="0"/>
              <a:t>URL</a:t>
            </a:r>
            <a:r>
              <a:rPr lang="zh-CN" altLang="zh-CN" sz="3200" dirty="0"/>
              <a:t>和已经爬取的</a:t>
            </a:r>
            <a:r>
              <a:rPr lang="en-US" altLang="zh-CN" sz="3200" dirty="0"/>
              <a:t>URL</a:t>
            </a:r>
            <a:r>
              <a:rPr lang="zh-CN" altLang="zh-CN" sz="3200" dirty="0"/>
              <a:t>的数据的管理，取出待爬取的</a:t>
            </a:r>
            <a:r>
              <a:rPr lang="en-US" altLang="zh-CN" sz="3200" dirty="0"/>
              <a:t>URL</a:t>
            </a:r>
            <a:r>
              <a:rPr lang="zh-CN" altLang="zh-CN" sz="3200" dirty="0"/>
              <a:t>传给网页下载器，下载器将</a:t>
            </a:r>
            <a:r>
              <a:rPr lang="en-US" altLang="zh-CN" sz="3200" dirty="0"/>
              <a:t>URL</a:t>
            </a:r>
            <a:r>
              <a:rPr lang="zh-CN" altLang="zh-CN" sz="3200" dirty="0"/>
              <a:t>指定的网页下载下来，存储成一个字符串，传给网页解析器进行解析。一方面可以解析出有价值的信息，另一方面，每一个网页都有很多指向其他网页的</a:t>
            </a:r>
            <a:r>
              <a:rPr lang="en-US" altLang="zh-CN" sz="3200" dirty="0"/>
              <a:t>URL</a:t>
            </a:r>
            <a:r>
              <a:rPr lang="zh-CN" altLang="zh-CN" sz="3200" dirty="0"/>
              <a:t>，那些</a:t>
            </a:r>
            <a:r>
              <a:rPr lang="en-US" altLang="zh-CN" sz="3200" dirty="0"/>
              <a:t>URL</a:t>
            </a:r>
            <a:r>
              <a:rPr lang="zh-CN" altLang="zh-CN" sz="3200" dirty="0"/>
              <a:t>被解析出来后可以被补充到</a:t>
            </a:r>
            <a:r>
              <a:rPr lang="en-US" altLang="zh-CN" sz="3200" dirty="0"/>
              <a:t>URL</a:t>
            </a:r>
            <a:r>
              <a:rPr lang="zh-CN" altLang="zh-CN" sz="3200" dirty="0"/>
              <a:t>管理器。</a:t>
            </a:r>
            <a:br>
              <a:rPr lang="zh-CN" altLang="zh-CN" sz="3200" dirty="0"/>
            </a:b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39802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171575"/>
            <a:ext cx="8589963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090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34766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22" y="1293540"/>
            <a:ext cx="6646863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75" y="2522265"/>
            <a:ext cx="46672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62" y="4077072"/>
            <a:ext cx="44100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183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8656637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183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764704"/>
            <a:ext cx="7093562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183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332656"/>
            <a:ext cx="8218487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183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43" y="4581128"/>
            <a:ext cx="756126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88" y="524205"/>
            <a:ext cx="8047037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528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6408737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429000"/>
            <a:ext cx="43719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166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3261"/>
            <a:ext cx="618172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65" y="4005064"/>
            <a:ext cx="7246937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05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692696"/>
            <a:ext cx="8789987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886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409700"/>
            <a:ext cx="7456487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430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54702" y="313626"/>
            <a:ext cx="7617697" cy="289179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683567" y="3205416"/>
            <a:ext cx="7488831" cy="29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02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260648"/>
            <a:ext cx="8229600" cy="5865515"/>
          </a:xfrm>
        </p:spPr>
        <p:txBody>
          <a:bodyPr>
            <a:noAutofit/>
          </a:bodyPr>
          <a:lstStyle/>
          <a:p>
            <a:pPr latinLnBrk="1"/>
            <a:r>
              <a:rPr lang="en-US" altLang="zh-CN" sz="1200" dirty="0"/>
              <a:t>from </a:t>
            </a:r>
            <a:r>
              <a:rPr lang="en-US" altLang="zh-CN" sz="1200" dirty="0" err="1"/>
              <a:t>baike_spider</a:t>
            </a:r>
            <a:r>
              <a:rPr lang="en-US" altLang="zh-CN" sz="1200" dirty="0"/>
              <a:t> import </a:t>
            </a:r>
            <a:r>
              <a:rPr lang="en-US" altLang="zh-CN" sz="1200" dirty="0" err="1"/>
              <a:t>url_manager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html_downloader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html_parser</a:t>
            </a:r>
            <a:r>
              <a:rPr lang="en-US" altLang="zh-CN" sz="1200" dirty="0"/>
              <a:t>,\</a:t>
            </a:r>
            <a:br>
              <a:rPr lang="en-US" altLang="zh-CN" sz="1200" dirty="0"/>
            </a:br>
            <a:r>
              <a:rPr lang="en-US" altLang="zh-CN" sz="1200" dirty="0" err="1"/>
              <a:t>html_outputer</a:t>
            </a: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/>
              <a:t>class </a:t>
            </a:r>
            <a:r>
              <a:rPr lang="en-US" altLang="zh-CN" sz="1200" dirty="0" err="1"/>
              <a:t>SpiderMain</a:t>
            </a:r>
            <a:r>
              <a:rPr lang="en-US" altLang="zh-CN" sz="1200" dirty="0"/>
              <a:t>():</a:t>
            </a:r>
            <a:br>
              <a:rPr lang="en-US" altLang="zh-CN" sz="1200" dirty="0"/>
            </a:br>
            <a:r>
              <a:rPr lang="en-US" altLang="zh-CN" sz="1200" dirty="0" err="1"/>
              <a:t>def</a:t>
            </a:r>
            <a:r>
              <a:rPr lang="en-US" altLang="zh-CN" sz="1200" dirty="0"/>
              <a:t> __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__(self):</a:t>
            </a:r>
            <a:br>
              <a:rPr lang="en-US" altLang="zh-CN" sz="1200" dirty="0"/>
            </a:br>
            <a:r>
              <a:rPr lang="en-US" altLang="zh-CN" sz="1200" dirty="0" err="1"/>
              <a:t>self.urls</a:t>
            </a:r>
            <a:r>
              <a:rPr lang="en-US" altLang="zh-CN" sz="1200" dirty="0"/>
              <a:t>=</a:t>
            </a:r>
            <a:r>
              <a:rPr lang="en-US" altLang="zh-CN" sz="1200" dirty="0" err="1"/>
              <a:t>url_manager.UrlManager</a:t>
            </a:r>
            <a:r>
              <a:rPr lang="en-US" altLang="zh-CN" sz="1200" dirty="0"/>
              <a:t>()</a:t>
            </a:r>
            <a:br>
              <a:rPr lang="en-US" altLang="zh-CN" sz="1200" dirty="0"/>
            </a:br>
            <a:r>
              <a:rPr lang="en-US" altLang="zh-CN" sz="1200" dirty="0" err="1"/>
              <a:t>self.downloader</a:t>
            </a:r>
            <a:r>
              <a:rPr lang="en-US" altLang="zh-CN" sz="1200" dirty="0"/>
              <a:t>=</a:t>
            </a:r>
            <a:r>
              <a:rPr lang="en-US" altLang="zh-CN" sz="1200" dirty="0" err="1"/>
              <a:t>html_downloader.HtmlDownloader</a:t>
            </a:r>
            <a:r>
              <a:rPr lang="en-US" altLang="zh-CN" sz="1200" dirty="0"/>
              <a:t>()</a:t>
            </a:r>
            <a:br>
              <a:rPr lang="en-US" altLang="zh-CN" sz="1200" dirty="0"/>
            </a:br>
            <a:r>
              <a:rPr lang="en-US" altLang="zh-CN" sz="1200" dirty="0" err="1"/>
              <a:t>self.parser</a:t>
            </a:r>
            <a:r>
              <a:rPr lang="en-US" altLang="zh-CN" sz="1200" dirty="0"/>
              <a:t>=</a:t>
            </a:r>
            <a:r>
              <a:rPr lang="en-US" altLang="zh-CN" sz="1200" dirty="0" err="1"/>
              <a:t>html_parser.HtmlParser</a:t>
            </a:r>
            <a:r>
              <a:rPr lang="en-US" altLang="zh-CN" sz="1200" dirty="0"/>
              <a:t>()</a:t>
            </a:r>
            <a:br>
              <a:rPr lang="en-US" altLang="zh-CN" sz="1200" dirty="0"/>
            </a:br>
            <a:r>
              <a:rPr lang="en-US" altLang="zh-CN" sz="1200" dirty="0" err="1"/>
              <a:t>self.outputer</a:t>
            </a:r>
            <a:r>
              <a:rPr lang="en-US" altLang="zh-CN" sz="1200" dirty="0"/>
              <a:t>=</a:t>
            </a:r>
            <a:r>
              <a:rPr lang="en-US" altLang="zh-CN" sz="1200" dirty="0" err="1"/>
              <a:t>html_outputer.HtmlOutputer</a:t>
            </a:r>
            <a:r>
              <a:rPr lang="en-US" altLang="zh-CN" sz="1200" dirty="0"/>
              <a:t>()</a:t>
            </a:r>
            <a:br>
              <a:rPr lang="en-US" altLang="zh-CN" sz="1200" dirty="0"/>
            </a:b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 err="1"/>
              <a:t>def</a:t>
            </a:r>
            <a:r>
              <a:rPr lang="en-US" altLang="zh-CN" sz="1200" dirty="0"/>
              <a:t> craw(</a:t>
            </a:r>
            <a:r>
              <a:rPr lang="en-US" altLang="zh-CN" sz="1200" dirty="0" err="1"/>
              <a:t>self,root_url</a:t>
            </a:r>
            <a:r>
              <a:rPr lang="en-US" altLang="zh-CN" sz="1200" dirty="0"/>
              <a:t>):</a:t>
            </a:r>
            <a:br>
              <a:rPr lang="en-US" altLang="zh-CN" sz="1200" dirty="0"/>
            </a:br>
            <a:r>
              <a:rPr lang="en-US" altLang="zh-CN" sz="1200" dirty="0"/>
              <a:t>count=1</a:t>
            </a:r>
            <a:br>
              <a:rPr lang="en-US" altLang="zh-CN" sz="1200" dirty="0"/>
            </a:br>
            <a:r>
              <a:rPr lang="en-US" altLang="zh-CN" sz="1200" dirty="0" err="1"/>
              <a:t>self.urls.add_new_url</a:t>
            </a:r>
            <a:r>
              <a:rPr lang="en-US" altLang="zh-CN" sz="1200" dirty="0"/>
              <a:t>(</a:t>
            </a:r>
            <a:r>
              <a:rPr lang="en-US" altLang="zh-CN" sz="1200" dirty="0" err="1"/>
              <a:t>root_url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/>
              <a:t>while </a:t>
            </a:r>
            <a:r>
              <a:rPr lang="en-US" altLang="zh-CN" sz="1200" dirty="0" err="1"/>
              <a:t>self.urls.has_new_url</a:t>
            </a:r>
            <a:r>
              <a:rPr lang="en-US" altLang="zh-CN" sz="1200" dirty="0"/>
              <a:t>():#</a:t>
            </a:r>
            <a:r>
              <a:rPr lang="zh-CN" altLang="en-US" sz="1200" dirty="0"/>
              <a:t>如果有待爬去的</a:t>
            </a:r>
            <a:r>
              <a:rPr lang="en-US" altLang="zh-CN" sz="1200" dirty="0" err="1"/>
              <a:t>url</a:t>
            </a: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 err="1"/>
              <a:t>new_url</a:t>
            </a:r>
            <a:r>
              <a:rPr lang="en-US" altLang="zh-CN" sz="1200" dirty="0"/>
              <a:t>=</a:t>
            </a:r>
            <a:r>
              <a:rPr lang="en-US" altLang="zh-CN" sz="1200" dirty="0" err="1"/>
              <a:t>self.urls.get_new_url</a:t>
            </a:r>
            <a:r>
              <a:rPr lang="en-US" altLang="zh-CN" sz="1200" dirty="0"/>
              <a:t>()#</a:t>
            </a:r>
            <a:r>
              <a:rPr lang="zh-CN" altLang="en-US" sz="1200" dirty="0"/>
              <a:t>取出一个</a:t>
            </a:r>
            <a:br>
              <a:rPr lang="zh-CN" altLang="en-US" sz="1200" dirty="0"/>
            </a:br>
            <a:r>
              <a:rPr lang="en-US" altLang="zh-CN" sz="1200" dirty="0"/>
              <a:t>print 'craw %d:%s' %(</a:t>
            </a:r>
            <a:r>
              <a:rPr lang="en-US" altLang="zh-CN" sz="1200" dirty="0" err="1"/>
              <a:t>count,new_url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 err="1"/>
              <a:t>html_cont</a:t>
            </a:r>
            <a:r>
              <a:rPr lang="en-US" altLang="zh-CN" sz="1200" dirty="0"/>
              <a:t>=</a:t>
            </a:r>
            <a:r>
              <a:rPr lang="en-US" altLang="zh-CN" sz="1200" dirty="0" err="1"/>
              <a:t>self.downloader.download</a:t>
            </a:r>
            <a:r>
              <a:rPr lang="en-US" altLang="zh-CN" sz="1200" dirty="0"/>
              <a:t>(</a:t>
            </a:r>
            <a:r>
              <a:rPr lang="en-US" altLang="zh-CN" sz="1200" dirty="0" err="1"/>
              <a:t>new_url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 err="1"/>
              <a:t>new_urls,new_data</a:t>
            </a:r>
            <a:r>
              <a:rPr lang="en-US" altLang="zh-CN" sz="1200" dirty="0"/>
              <a:t>=</a:t>
            </a:r>
            <a:r>
              <a:rPr lang="en-US" altLang="zh-CN" sz="1200" dirty="0" err="1"/>
              <a:t>self.parser.parse</a:t>
            </a:r>
            <a:r>
              <a:rPr lang="en-US" altLang="zh-CN" sz="1200" dirty="0"/>
              <a:t>(</a:t>
            </a:r>
            <a:r>
              <a:rPr lang="en-US" altLang="zh-CN" sz="1200" dirty="0" err="1"/>
              <a:t>new_url,html_cont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 err="1"/>
              <a:t>self.urls.add_new_urls</a:t>
            </a:r>
            <a:r>
              <a:rPr lang="en-US" altLang="zh-CN" sz="1200" dirty="0"/>
              <a:t>(</a:t>
            </a:r>
            <a:r>
              <a:rPr lang="en-US" altLang="zh-CN" sz="1200" dirty="0" err="1"/>
              <a:t>new_urls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 err="1"/>
              <a:t>self.outputer.collect_data</a:t>
            </a:r>
            <a:r>
              <a:rPr lang="en-US" altLang="zh-CN" sz="1200" dirty="0"/>
              <a:t>(</a:t>
            </a:r>
            <a:r>
              <a:rPr lang="en-US" altLang="zh-CN" sz="1200" dirty="0" err="1"/>
              <a:t>new_data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/>
              <a:t>count=count+1</a:t>
            </a:r>
            <a:br>
              <a:rPr lang="en-US" altLang="zh-CN" sz="1200" dirty="0"/>
            </a:br>
            <a:r>
              <a:rPr lang="en-US" altLang="zh-CN" sz="1200" dirty="0"/>
              <a:t>if count=1000</a:t>
            </a:r>
            <a:br>
              <a:rPr lang="en-US" altLang="zh-CN" sz="1200" dirty="0"/>
            </a:br>
            <a:r>
              <a:rPr lang="en-US" altLang="zh-CN" sz="1200" dirty="0"/>
              <a:t>break</a:t>
            </a:r>
            <a:br>
              <a:rPr lang="en-US" altLang="zh-CN" sz="1200" dirty="0"/>
            </a:b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 err="1"/>
              <a:t>self.outputer.output_html</a:t>
            </a:r>
            <a:r>
              <a:rPr lang="en-US" altLang="zh-CN" sz="1200" dirty="0"/>
              <a:t>()</a:t>
            </a:r>
            <a:br>
              <a:rPr lang="en-US" altLang="zh-CN" sz="1200" dirty="0"/>
            </a:b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/>
              <a:t>if _name_=="__main__":</a:t>
            </a:r>
            <a:br>
              <a:rPr lang="en-US" altLang="zh-CN" sz="1200" dirty="0"/>
            </a:br>
            <a:r>
              <a:rPr lang="en-US" altLang="zh-CN" sz="1200" dirty="0" err="1"/>
              <a:t>root_url</a:t>
            </a:r>
            <a:r>
              <a:rPr lang="en-US" altLang="zh-CN" sz="1200" dirty="0"/>
              <a:t> = "http://baike.baidu.com/view/21087.htm"</a:t>
            </a:r>
            <a:br>
              <a:rPr lang="en-US" altLang="zh-CN" sz="1200" dirty="0"/>
            </a:br>
            <a:r>
              <a:rPr lang="en-US" altLang="zh-CN" sz="1200" dirty="0" err="1"/>
              <a:t>obj_spider</a:t>
            </a:r>
            <a:r>
              <a:rPr lang="en-US" altLang="zh-CN" sz="1200" dirty="0"/>
              <a:t>=</a:t>
            </a:r>
            <a:r>
              <a:rPr lang="en-US" altLang="zh-CN" sz="1200" dirty="0" err="1"/>
              <a:t>SpiderMain</a:t>
            </a:r>
            <a:r>
              <a:rPr lang="en-US" altLang="zh-CN" sz="1200" dirty="0"/>
              <a:t>()</a:t>
            </a:r>
            <a:br>
              <a:rPr lang="en-US" altLang="zh-CN" sz="1200" dirty="0"/>
            </a:br>
            <a:r>
              <a:rPr lang="en-US" altLang="zh-CN" sz="1200" dirty="0" err="1"/>
              <a:t>obj_spider.craw</a:t>
            </a:r>
            <a:r>
              <a:rPr lang="en-US" altLang="zh-CN" sz="1200" dirty="0"/>
              <a:t>(</a:t>
            </a:r>
            <a:r>
              <a:rPr lang="en-US" altLang="zh-CN" sz="1200" dirty="0" err="1"/>
              <a:t>root_url</a:t>
            </a:r>
            <a:r>
              <a:rPr lang="en-US" altLang="zh-CN" sz="1200" dirty="0" smtClean="0"/>
              <a:t>)</a:t>
            </a:r>
            <a:endParaRPr lang="zh-CN" altLang="en-US" sz="1200" dirty="0"/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44445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260648"/>
            <a:ext cx="8229600" cy="6480720"/>
          </a:xfrm>
        </p:spPr>
        <p:txBody>
          <a:bodyPr>
            <a:noAutofit/>
          </a:bodyPr>
          <a:lstStyle/>
          <a:p>
            <a:pPr latinLnBrk="1"/>
            <a:r>
              <a:rPr lang="en-US" altLang="zh-CN" sz="1100" dirty="0"/>
              <a:t>class </a:t>
            </a:r>
            <a:r>
              <a:rPr lang="en-US" altLang="zh-CN" sz="1100" dirty="0" err="1"/>
              <a:t>UrlManager</a:t>
            </a:r>
            <a:r>
              <a:rPr lang="en-US" altLang="zh-CN" sz="1100" dirty="0"/>
              <a:t>(object):</a:t>
            </a:r>
            <a:br>
              <a:rPr lang="en-US" altLang="zh-CN" sz="1100" dirty="0"/>
            </a:br>
            <a:r>
              <a:rPr lang="en-US" altLang="zh-CN" sz="1100" dirty="0"/>
              <a:t>#</a:t>
            </a:r>
            <a:r>
              <a:rPr lang="zh-CN" altLang="en-US" sz="1100" dirty="0"/>
              <a:t>初始化两个集合</a:t>
            </a:r>
            <a:br>
              <a:rPr lang="zh-CN" altLang="en-US" sz="1100" dirty="0"/>
            </a:br>
            <a:r>
              <a:rPr lang="en-US" altLang="zh-CN" sz="1100" dirty="0" err="1"/>
              <a:t>def</a:t>
            </a:r>
            <a:r>
              <a:rPr lang="en-US" altLang="zh-CN" sz="1100" dirty="0"/>
              <a:t> __</a:t>
            </a:r>
            <a:r>
              <a:rPr lang="en-US" altLang="zh-CN" sz="1100" dirty="0" err="1"/>
              <a:t>init</a:t>
            </a:r>
            <a:r>
              <a:rPr lang="en-US" altLang="zh-CN" sz="1100" dirty="0"/>
              <a:t>__(self):</a:t>
            </a:r>
            <a:br>
              <a:rPr lang="en-US" altLang="zh-CN" sz="1100" dirty="0"/>
            </a:br>
            <a:r>
              <a:rPr lang="en-US" altLang="zh-CN" sz="1100" dirty="0" err="1"/>
              <a:t>self.new_urls</a:t>
            </a:r>
            <a:r>
              <a:rPr lang="en-US" altLang="zh-CN" sz="1100" dirty="0"/>
              <a:t> = set()</a:t>
            </a:r>
            <a:br>
              <a:rPr lang="en-US" altLang="zh-CN" sz="1100" dirty="0"/>
            </a:br>
            <a:r>
              <a:rPr lang="en-US" altLang="zh-CN" sz="1100" dirty="0" err="1"/>
              <a:t>self.old_urls</a:t>
            </a:r>
            <a:r>
              <a:rPr lang="en-US" altLang="zh-CN" sz="1100" dirty="0"/>
              <a:t> = set()</a:t>
            </a:r>
            <a:br>
              <a:rPr lang="en-US" altLang="zh-CN" sz="1100" dirty="0"/>
            </a:br>
            <a:r>
              <a:rPr lang="en-US" altLang="zh-CN" sz="1100" dirty="0"/>
              <a:t/>
            </a:r>
            <a:br>
              <a:rPr lang="en-US" altLang="zh-CN" sz="1100" dirty="0"/>
            </a:br>
            <a:r>
              <a:rPr lang="en-US" altLang="zh-CN" sz="1100" dirty="0" err="1"/>
              <a:t>def</a:t>
            </a:r>
            <a:r>
              <a:rPr lang="en-US" altLang="zh-CN" sz="1100" dirty="0"/>
              <a:t> </a:t>
            </a:r>
            <a:r>
              <a:rPr lang="en-US" altLang="zh-CN" sz="1100" dirty="0" err="1"/>
              <a:t>add_new_url</a:t>
            </a:r>
            <a:r>
              <a:rPr lang="en-US" altLang="zh-CN" sz="1100" dirty="0"/>
              <a:t>(self, </a:t>
            </a:r>
            <a:r>
              <a:rPr lang="en-US" altLang="zh-CN" sz="1100" dirty="0" err="1"/>
              <a:t>url</a:t>
            </a:r>
            <a:r>
              <a:rPr lang="en-US" altLang="zh-CN" sz="1100" dirty="0"/>
              <a:t>):</a:t>
            </a:r>
            <a:br>
              <a:rPr lang="en-US" altLang="zh-CN" sz="1100" dirty="0"/>
            </a:br>
            <a:r>
              <a:rPr lang="en-US" altLang="zh-CN" sz="1100" dirty="0"/>
              <a:t>'''</a:t>
            </a:r>
            <a:br>
              <a:rPr lang="en-US" altLang="zh-CN" sz="1100" dirty="0"/>
            </a:br>
            <a:r>
              <a:rPr lang="zh-CN" altLang="en-US" sz="1100" dirty="0"/>
              <a:t>向</a:t>
            </a:r>
            <a:r>
              <a:rPr lang="en-US" altLang="zh-CN" sz="1100" dirty="0"/>
              <a:t>URL</a:t>
            </a:r>
            <a:r>
              <a:rPr lang="zh-CN" altLang="en-US" sz="1100" dirty="0"/>
              <a:t>管理器中添加一个新的</a:t>
            </a:r>
            <a:r>
              <a:rPr lang="en-US" altLang="zh-CN" sz="1100" dirty="0"/>
              <a:t>URL</a:t>
            </a:r>
            <a:br>
              <a:rPr lang="en-US" altLang="zh-CN" sz="1100" dirty="0"/>
            </a:br>
            <a:r>
              <a:rPr lang="en-US" altLang="zh-CN" sz="1100" dirty="0"/>
              <a:t>'''</a:t>
            </a:r>
            <a:br>
              <a:rPr lang="en-US" altLang="zh-CN" sz="1100" dirty="0"/>
            </a:br>
            <a:r>
              <a:rPr lang="en-US" altLang="zh-CN" sz="1100" dirty="0"/>
              <a:t>if </a:t>
            </a:r>
            <a:r>
              <a:rPr lang="en-US" altLang="zh-CN" sz="1100" dirty="0" err="1"/>
              <a:t>url</a:t>
            </a:r>
            <a:r>
              <a:rPr lang="en-US" altLang="zh-CN" sz="1100" dirty="0"/>
              <a:t> is None:</a:t>
            </a:r>
            <a:br>
              <a:rPr lang="en-US" altLang="zh-CN" sz="1100" dirty="0"/>
            </a:br>
            <a:r>
              <a:rPr lang="en-US" altLang="zh-CN" sz="1100" dirty="0"/>
              <a:t>return</a:t>
            </a:r>
            <a:br>
              <a:rPr lang="en-US" altLang="zh-CN" sz="1100" dirty="0"/>
            </a:br>
            <a:r>
              <a:rPr lang="en-US" altLang="zh-CN" sz="1100" dirty="0"/>
              <a:t>if </a:t>
            </a:r>
            <a:r>
              <a:rPr lang="en-US" altLang="zh-CN" sz="1100" dirty="0" err="1"/>
              <a:t>url</a:t>
            </a:r>
            <a:r>
              <a:rPr lang="en-US" altLang="zh-CN" sz="1100" dirty="0"/>
              <a:t> not in </a:t>
            </a:r>
            <a:r>
              <a:rPr lang="en-US" altLang="zh-CN" sz="1100" dirty="0" err="1"/>
              <a:t>self.add_new_urls</a:t>
            </a:r>
            <a:r>
              <a:rPr lang="en-US" altLang="zh-CN" sz="1100" dirty="0"/>
              <a:t> and </a:t>
            </a:r>
            <a:r>
              <a:rPr lang="en-US" altLang="zh-CN" sz="1100" dirty="0" err="1"/>
              <a:t>url</a:t>
            </a:r>
            <a:r>
              <a:rPr lang="en-US" altLang="zh-CN" sz="1100" dirty="0"/>
              <a:t> not in </a:t>
            </a:r>
            <a:r>
              <a:rPr lang="en-US" altLang="zh-CN" sz="1100" dirty="0" err="1"/>
              <a:t>self.old_urls</a:t>
            </a:r>
            <a:r>
              <a:rPr lang="en-US" altLang="zh-CN" sz="1100" dirty="0"/>
              <a:t>:</a:t>
            </a:r>
            <a:br>
              <a:rPr lang="en-US" altLang="zh-CN" sz="1100" dirty="0"/>
            </a:br>
            <a:r>
              <a:rPr lang="en-US" altLang="zh-CN" sz="1100" dirty="0" err="1"/>
              <a:t>self.new_urls.add</a:t>
            </a:r>
            <a:r>
              <a:rPr lang="en-US" altLang="zh-CN" sz="1100" dirty="0"/>
              <a:t>(</a:t>
            </a:r>
            <a:r>
              <a:rPr lang="en-US" altLang="zh-CN" sz="1100" dirty="0" err="1"/>
              <a:t>url</a:t>
            </a:r>
            <a:r>
              <a:rPr lang="en-US" altLang="zh-CN" sz="1100" dirty="0"/>
              <a:t>)</a:t>
            </a:r>
            <a:br>
              <a:rPr lang="en-US" altLang="zh-CN" sz="1100" dirty="0"/>
            </a:br>
            <a:r>
              <a:rPr lang="en-US" altLang="zh-CN" sz="1100" dirty="0"/>
              <a:t/>
            </a:r>
            <a:br>
              <a:rPr lang="en-US" altLang="zh-CN" sz="1100" dirty="0"/>
            </a:br>
            <a:r>
              <a:rPr lang="en-US" altLang="zh-CN" sz="1100" dirty="0" err="1"/>
              <a:t>def</a:t>
            </a:r>
            <a:r>
              <a:rPr lang="en-US" altLang="zh-CN" sz="1100" dirty="0"/>
              <a:t> </a:t>
            </a:r>
            <a:r>
              <a:rPr lang="en-US" altLang="zh-CN" sz="1100" dirty="0" err="1"/>
              <a:t>add_new_urls</a:t>
            </a:r>
            <a:r>
              <a:rPr lang="en-US" altLang="zh-CN" sz="1100" dirty="0"/>
              <a:t>(self, </a:t>
            </a:r>
            <a:r>
              <a:rPr lang="en-US" altLang="zh-CN" sz="1100" dirty="0" err="1"/>
              <a:t>urls</a:t>
            </a:r>
            <a:r>
              <a:rPr lang="en-US" altLang="zh-CN" sz="1100" dirty="0"/>
              <a:t>):</a:t>
            </a:r>
            <a:br>
              <a:rPr lang="en-US" altLang="zh-CN" sz="1100" dirty="0"/>
            </a:br>
            <a:r>
              <a:rPr lang="en-US" altLang="zh-CN" sz="1100" dirty="0"/>
              <a:t>'''</a:t>
            </a:r>
            <a:br>
              <a:rPr lang="en-US" altLang="zh-CN" sz="1100" dirty="0"/>
            </a:br>
            <a:r>
              <a:rPr lang="zh-CN" altLang="en-US" sz="1100" dirty="0"/>
              <a:t>向</a:t>
            </a:r>
            <a:r>
              <a:rPr lang="en-US" altLang="zh-CN" sz="1100" dirty="0"/>
              <a:t>URL</a:t>
            </a:r>
            <a:r>
              <a:rPr lang="zh-CN" altLang="en-US" sz="1100" dirty="0"/>
              <a:t>管理器中批量添加新的</a:t>
            </a:r>
            <a:r>
              <a:rPr lang="en-US" altLang="zh-CN" sz="1100" dirty="0"/>
              <a:t>URL</a:t>
            </a:r>
            <a:br>
              <a:rPr lang="en-US" altLang="zh-CN" sz="1100" dirty="0"/>
            </a:br>
            <a:r>
              <a:rPr lang="en-US" altLang="zh-CN" sz="1100" dirty="0"/>
              <a:t>'''</a:t>
            </a:r>
            <a:br>
              <a:rPr lang="en-US" altLang="zh-CN" sz="1100" dirty="0"/>
            </a:br>
            <a:r>
              <a:rPr lang="en-US" altLang="zh-CN" sz="1100" dirty="0"/>
              <a:t>if </a:t>
            </a:r>
            <a:r>
              <a:rPr lang="en-US" altLang="zh-CN" sz="1100" dirty="0" err="1"/>
              <a:t>urls</a:t>
            </a:r>
            <a:r>
              <a:rPr lang="en-US" altLang="zh-CN" sz="1100" dirty="0"/>
              <a:t> is None or </a:t>
            </a:r>
            <a:r>
              <a:rPr lang="en-US" altLang="zh-CN" sz="1100" dirty="0" err="1"/>
              <a:t>len</a:t>
            </a:r>
            <a:r>
              <a:rPr lang="en-US" altLang="zh-CN" sz="1100" dirty="0"/>
              <a:t>(</a:t>
            </a:r>
            <a:r>
              <a:rPr lang="en-US" altLang="zh-CN" sz="1100" dirty="0" err="1"/>
              <a:t>urls</a:t>
            </a:r>
            <a:r>
              <a:rPr lang="en-US" altLang="zh-CN" sz="1100" dirty="0"/>
              <a:t>) == 0:</a:t>
            </a:r>
            <a:br>
              <a:rPr lang="en-US" altLang="zh-CN" sz="1100" dirty="0"/>
            </a:br>
            <a:r>
              <a:rPr lang="en-US" altLang="zh-CN" sz="1100" dirty="0"/>
              <a:t>return</a:t>
            </a:r>
            <a:br>
              <a:rPr lang="en-US" altLang="zh-CN" sz="1100" dirty="0"/>
            </a:br>
            <a:r>
              <a:rPr lang="en-US" altLang="zh-CN" sz="1100" dirty="0"/>
              <a:t>for </a:t>
            </a:r>
            <a:r>
              <a:rPr lang="en-US" altLang="zh-CN" sz="1100" dirty="0" err="1"/>
              <a:t>url</a:t>
            </a:r>
            <a:r>
              <a:rPr lang="en-US" altLang="zh-CN" sz="1100" dirty="0"/>
              <a:t> in </a:t>
            </a:r>
            <a:r>
              <a:rPr lang="en-US" altLang="zh-CN" sz="1100" dirty="0" err="1"/>
              <a:t>urls</a:t>
            </a:r>
            <a:r>
              <a:rPr lang="en-US" altLang="zh-CN" sz="1100" dirty="0"/>
              <a:t>:</a:t>
            </a:r>
            <a:br>
              <a:rPr lang="en-US" altLang="zh-CN" sz="1100" dirty="0"/>
            </a:br>
            <a:r>
              <a:rPr lang="en-US" altLang="zh-CN" sz="1100" dirty="0" err="1"/>
              <a:t>self.add_new_url</a:t>
            </a:r>
            <a:r>
              <a:rPr lang="en-US" altLang="zh-CN" sz="1100" dirty="0"/>
              <a:t>(</a:t>
            </a:r>
            <a:r>
              <a:rPr lang="en-US" altLang="zh-CN" sz="1100" dirty="0" err="1"/>
              <a:t>url</a:t>
            </a:r>
            <a:r>
              <a:rPr lang="en-US" altLang="zh-CN" sz="1100" dirty="0"/>
              <a:t>)</a:t>
            </a:r>
            <a:br>
              <a:rPr lang="en-US" altLang="zh-CN" sz="1100" dirty="0"/>
            </a:br>
            <a:r>
              <a:rPr lang="en-US" altLang="zh-CN" sz="1100" dirty="0"/>
              <a:t/>
            </a:r>
            <a:br>
              <a:rPr lang="en-US" altLang="zh-CN" sz="1100" dirty="0"/>
            </a:br>
            <a:r>
              <a:rPr lang="en-US" altLang="zh-CN" sz="1100" dirty="0" err="1"/>
              <a:t>def</a:t>
            </a:r>
            <a:r>
              <a:rPr lang="en-US" altLang="zh-CN" sz="1100" dirty="0"/>
              <a:t> </a:t>
            </a:r>
            <a:r>
              <a:rPr lang="en-US" altLang="zh-CN" sz="1100" dirty="0" err="1"/>
              <a:t>has_new_url</a:t>
            </a:r>
            <a:r>
              <a:rPr lang="en-US" altLang="zh-CN" sz="1100" dirty="0"/>
              <a:t>(self):</a:t>
            </a:r>
            <a:br>
              <a:rPr lang="en-US" altLang="zh-CN" sz="1100" dirty="0"/>
            </a:br>
            <a:r>
              <a:rPr lang="en-US" altLang="zh-CN" sz="1100" dirty="0"/>
              <a:t>'''</a:t>
            </a:r>
            <a:br>
              <a:rPr lang="en-US" altLang="zh-CN" sz="1100" dirty="0"/>
            </a:br>
            <a:r>
              <a:rPr lang="zh-CN" altLang="en-US" sz="1100" dirty="0"/>
              <a:t>判断</a:t>
            </a:r>
            <a:r>
              <a:rPr lang="en-US" altLang="zh-CN" sz="1100" dirty="0"/>
              <a:t>URL</a:t>
            </a:r>
            <a:r>
              <a:rPr lang="zh-CN" altLang="en-US" sz="1100" dirty="0"/>
              <a:t>管理器中是否有新的待爬取的</a:t>
            </a:r>
            <a:r>
              <a:rPr lang="en-US" altLang="zh-CN" sz="1100" dirty="0"/>
              <a:t>URL</a:t>
            </a:r>
            <a:br>
              <a:rPr lang="en-US" altLang="zh-CN" sz="1100" dirty="0"/>
            </a:br>
            <a:r>
              <a:rPr lang="en-US" altLang="zh-CN" sz="1100" dirty="0"/>
              <a:t>'''</a:t>
            </a:r>
            <a:br>
              <a:rPr lang="en-US" altLang="zh-CN" sz="1100" dirty="0"/>
            </a:br>
            <a:r>
              <a:rPr lang="en-US" altLang="zh-CN" sz="1100" dirty="0"/>
              <a:t>return </a:t>
            </a:r>
            <a:r>
              <a:rPr lang="en-US" altLang="zh-CN" sz="1100" dirty="0" err="1"/>
              <a:t>len</a:t>
            </a:r>
            <a:r>
              <a:rPr lang="en-US" altLang="zh-CN" sz="1100" dirty="0"/>
              <a:t>(</a:t>
            </a:r>
            <a:r>
              <a:rPr lang="en-US" altLang="zh-CN" sz="1100" dirty="0" err="1"/>
              <a:t>self.new_urls</a:t>
            </a:r>
            <a:r>
              <a:rPr lang="en-US" altLang="zh-CN" sz="1100" dirty="0"/>
              <a:t>) != 0</a:t>
            </a:r>
            <a:br>
              <a:rPr lang="en-US" altLang="zh-CN" sz="1100" dirty="0"/>
            </a:br>
            <a:r>
              <a:rPr lang="en-US" altLang="zh-CN" sz="1100" dirty="0"/>
              <a:t/>
            </a:r>
            <a:br>
              <a:rPr lang="en-US" altLang="zh-CN" sz="1100" dirty="0"/>
            </a:br>
            <a:r>
              <a:rPr lang="en-US" altLang="zh-CN" sz="1100" dirty="0" err="1"/>
              <a:t>def</a:t>
            </a:r>
            <a:r>
              <a:rPr lang="en-US" altLang="zh-CN" sz="1100" dirty="0"/>
              <a:t> </a:t>
            </a:r>
            <a:r>
              <a:rPr lang="en-US" altLang="zh-CN" sz="1100" dirty="0" err="1"/>
              <a:t>get_new_url</a:t>
            </a:r>
            <a:r>
              <a:rPr lang="en-US" altLang="zh-CN" sz="1100" dirty="0"/>
              <a:t>(self):</a:t>
            </a:r>
            <a:br>
              <a:rPr lang="en-US" altLang="zh-CN" sz="1100" dirty="0"/>
            </a:br>
            <a:r>
              <a:rPr lang="en-US" altLang="zh-CN" sz="1100" dirty="0"/>
              <a:t>'''</a:t>
            </a:r>
            <a:br>
              <a:rPr lang="en-US" altLang="zh-CN" sz="1100" dirty="0"/>
            </a:br>
            <a:r>
              <a:rPr lang="zh-CN" altLang="en-US" sz="1100" dirty="0"/>
              <a:t>从</a:t>
            </a:r>
            <a:r>
              <a:rPr lang="en-US" altLang="zh-CN" sz="1100" dirty="0"/>
              <a:t>URL</a:t>
            </a:r>
            <a:r>
              <a:rPr lang="zh-CN" altLang="en-US" sz="1100" dirty="0"/>
              <a:t>管理器中获取一个新的带爬取的</a:t>
            </a:r>
            <a:r>
              <a:rPr lang="en-US" altLang="zh-CN" sz="1100" dirty="0"/>
              <a:t>URL</a:t>
            </a:r>
            <a:br>
              <a:rPr lang="en-US" altLang="zh-CN" sz="1100" dirty="0"/>
            </a:br>
            <a:r>
              <a:rPr lang="en-US" altLang="zh-CN" sz="1100" dirty="0"/>
              <a:t>'''</a:t>
            </a:r>
            <a:br>
              <a:rPr lang="en-US" altLang="zh-CN" sz="1100" dirty="0"/>
            </a:br>
            <a:r>
              <a:rPr lang="en-US" altLang="zh-CN" sz="1100" dirty="0"/>
              <a:t>#</a:t>
            </a:r>
            <a:r>
              <a:rPr lang="zh-CN" altLang="en-US" sz="1100" dirty="0"/>
              <a:t>返回一个</a:t>
            </a:r>
            <a:r>
              <a:rPr lang="en-US" altLang="zh-CN" sz="1100" dirty="0"/>
              <a:t>URL</a:t>
            </a:r>
            <a:r>
              <a:rPr lang="zh-CN" altLang="en-US" sz="1100" dirty="0"/>
              <a:t>并从中移除这条</a:t>
            </a:r>
            <a:r>
              <a:rPr lang="en-US" altLang="zh-CN" sz="1100" dirty="0"/>
              <a:t>URL</a:t>
            </a:r>
            <a:br>
              <a:rPr lang="en-US" altLang="zh-CN" sz="1100" dirty="0"/>
            </a:br>
            <a:r>
              <a:rPr lang="en-US" altLang="zh-CN" sz="1100" dirty="0" err="1"/>
              <a:t>new_url</a:t>
            </a:r>
            <a:r>
              <a:rPr lang="en-US" altLang="zh-CN" sz="1100" dirty="0"/>
              <a:t> = </a:t>
            </a:r>
            <a:r>
              <a:rPr lang="en-US" altLang="zh-CN" sz="1100" dirty="0" err="1"/>
              <a:t>self.new_urls.pop</a:t>
            </a:r>
            <a:r>
              <a:rPr lang="en-US" altLang="zh-CN" sz="1100" dirty="0"/>
              <a:t>()</a:t>
            </a:r>
            <a:br>
              <a:rPr lang="en-US" altLang="zh-CN" sz="1100" dirty="0"/>
            </a:br>
            <a:r>
              <a:rPr lang="en-US" altLang="zh-CN" sz="1100" dirty="0" err="1"/>
              <a:t>self.old_urls.add</a:t>
            </a:r>
            <a:r>
              <a:rPr lang="en-US" altLang="zh-CN" sz="1100" dirty="0"/>
              <a:t>(</a:t>
            </a:r>
            <a:r>
              <a:rPr lang="en-US" altLang="zh-CN" sz="1100" dirty="0" err="1"/>
              <a:t>new_url</a:t>
            </a:r>
            <a:r>
              <a:rPr lang="en-US" altLang="zh-CN" sz="1100" dirty="0"/>
              <a:t>)</a:t>
            </a:r>
            <a:br>
              <a:rPr lang="en-US" altLang="zh-CN" sz="1100" dirty="0"/>
            </a:br>
            <a:r>
              <a:rPr lang="en-US" altLang="zh-CN" sz="1100" dirty="0"/>
              <a:t>return </a:t>
            </a:r>
            <a:r>
              <a:rPr lang="en-US" altLang="zh-CN" sz="1100" dirty="0" err="1"/>
              <a:t>new_url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35907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260648"/>
            <a:ext cx="8229600" cy="5865515"/>
          </a:xfrm>
        </p:spPr>
        <p:txBody>
          <a:bodyPr>
            <a:noAutofit/>
          </a:bodyPr>
          <a:lstStyle/>
          <a:p>
            <a:pPr latinLnBrk="1"/>
            <a:r>
              <a:rPr lang="en-US" altLang="zh-CN" sz="1200" dirty="0"/>
              <a:t>import urllib2</a:t>
            </a:r>
            <a:br>
              <a:rPr lang="en-US" altLang="zh-CN" sz="1200" dirty="0"/>
            </a:b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/>
              <a:t>class </a:t>
            </a:r>
            <a:r>
              <a:rPr lang="en-US" altLang="zh-CN" sz="1200" dirty="0" err="1"/>
              <a:t>HtmlDownloader</a:t>
            </a:r>
            <a:r>
              <a:rPr lang="en-US" altLang="zh-CN" sz="1200" dirty="0"/>
              <a:t>(object):</a:t>
            </a:r>
            <a:br>
              <a:rPr lang="en-US" altLang="zh-CN" sz="1200" dirty="0"/>
            </a:b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/>
              <a:t>#</a:t>
            </a:r>
            <a:r>
              <a:rPr lang="zh-CN" altLang="en-US" sz="1200" dirty="0"/>
              <a:t>下载网页内容</a:t>
            </a:r>
            <a:br>
              <a:rPr lang="zh-CN" altLang="en-US" sz="1200" dirty="0"/>
            </a:br>
            <a:r>
              <a:rPr lang="en-US" altLang="zh-CN" sz="1200" dirty="0" err="1"/>
              <a:t>def</a:t>
            </a:r>
            <a:r>
              <a:rPr lang="en-US" altLang="zh-CN" sz="1200" dirty="0"/>
              <a:t> download(</a:t>
            </a:r>
            <a:r>
              <a:rPr lang="en-US" altLang="zh-CN" sz="1200" dirty="0" err="1"/>
              <a:t>self,url</a:t>
            </a:r>
            <a:r>
              <a:rPr lang="en-US" altLang="zh-CN" sz="1200" dirty="0"/>
              <a:t>):</a:t>
            </a:r>
            <a:br>
              <a:rPr lang="en-US" altLang="zh-CN" sz="1200" dirty="0"/>
            </a:br>
            <a:r>
              <a:rPr lang="en-US" altLang="zh-CN" sz="1200" dirty="0"/>
              <a:t>if </a:t>
            </a:r>
            <a:r>
              <a:rPr lang="en-US" altLang="zh-CN" sz="1200" dirty="0" err="1"/>
              <a:t>url</a:t>
            </a:r>
            <a:r>
              <a:rPr lang="en-US" altLang="zh-CN" sz="1200" dirty="0"/>
              <a:t> is None:</a:t>
            </a:r>
            <a:br>
              <a:rPr lang="en-US" altLang="zh-CN" sz="1200" dirty="0"/>
            </a:br>
            <a:r>
              <a:rPr lang="en-US" altLang="zh-CN" sz="1200" dirty="0"/>
              <a:t>return None</a:t>
            </a:r>
            <a:br>
              <a:rPr lang="en-US" altLang="zh-CN" sz="1200" dirty="0"/>
            </a:b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/>
              <a:t>response=urllib2.urlopen(</a:t>
            </a:r>
            <a:r>
              <a:rPr lang="en-US" altLang="zh-CN" sz="1200" dirty="0" err="1"/>
              <a:t>url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/>
              <a:t>if </a:t>
            </a:r>
            <a:r>
              <a:rPr lang="en-US" altLang="zh-CN" sz="1200" dirty="0" err="1"/>
              <a:t>response.getcode</a:t>
            </a:r>
            <a:r>
              <a:rPr lang="en-US" altLang="zh-CN" sz="1200" dirty="0"/>
              <a:t>()!=200:#</a:t>
            </a:r>
            <a:r>
              <a:rPr lang="zh-CN" altLang="en-US" sz="1200" dirty="0"/>
              <a:t>判断是否请求成功</a:t>
            </a:r>
            <a:br>
              <a:rPr lang="zh-CN" altLang="en-US" sz="1200" dirty="0"/>
            </a:br>
            <a:r>
              <a:rPr lang="en-US" altLang="zh-CN" sz="1200" dirty="0"/>
              <a:t>return None</a:t>
            </a:r>
            <a:br>
              <a:rPr lang="en-US" altLang="zh-CN" sz="1200" dirty="0"/>
            </a:br>
            <a:r>
              <a:rPr lang="en-US" altLang="zh-CN" sz="1200" dirty="0"/>
              <a:t>return </a:t>
            </a:r>
            <a:r>
              <a:rPr lang="en-US" altLang="zh-CN" sz="1200" dirty="0" err="1"/>
              <a:t>response.read</a:t>
            </a:r>
            <a:r>
              <a:rPr lang="en-US" altLang="zh-CN" sz="1200" dirty="0"/>
              <a:t>()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35907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260648"/>
            <a:ext cx="8229600" cy="5865515"/>
          </a:xfrm>
        </p:spPr>
        <p:txBody>
          <a:bodyPr>
            <a:noAutofit/>
          </a:bodyPr>
          <a:lstStyle/>
          <a:p>
            <a:pPr latinLnBrk="1"/>
            <a:r>
              <a:rPr lang="en-US" altLang="zh-CN" sz="1200" dirty="0"/>
              <a:t>from bs4 import </a:t>
            </a:r>
            <a:r>
              <a:rPr lang="en-US" altLang="zh-CN" sz="1200" dirty="0" err="1"/>
              <a:t>BeautifulSoup</a:t>
            </a: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/>
              <a:t>import re</a:t>
            </a:r>
            <a:br>
              <a:rPr lang="en-US" altLang="zh-CN" sz="1200" dirty="0"/>
            </a:br>
            <a:r>
              <a:rPr lang="en-US" altLang="zh-CN" sz="1200" dirty="0"/>
              <a:t>import </a:t>
            </a:r>
            <a:r>
              <a:rPr lang="en-US" altLang="zh-CN" sz="1200" dirty="0" err="1"/>
              <a:t>urlparse</a:t>
            </a:r>
            <a:r>
              <a:rPr lang="en-US" altLang="zh-CN" sz="1200" dirty="0"/>
              <a:t> #</a:t>
            </a:r>
            <a:r>
              <a:rPr lang="zh-CN" altLang="en-US" sz="1200" dirty="0"/>
              <a:t>用于</a:t>
            </a:r>
            <a:r>
              <a:rPr lang="en-US" altLang="zh-CN" sz="1200" dirty="0" err="1"/>
              <a:t>url</a:t>
            </a:r>
            <a:r>
              <a:rPr lang="zh-CN" altLang="en-US" sz="1200" dirty="0"/>
              <a:t>拼接</a:t>
            </a:r>
            <a:br>
              <a:rPr lang="zh-CN" altLang="en-US" sz="1200" dirty="0"/>
            </a:b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en-US" altLang="zh-CN" sz="1200" dirty="0"/>
              <a:t>class </a:t>
            </a:r>
            <a:r>
              <a:rPr lang="en-US" altLang="zh-CN" sz="1200" dirty="0" err="1"/>
              <a:t>HtmlParser</a:t>
            </a:r>
            <a:r>
              <a:rPr lang="en-US" altLang="zh-CN" sz="1200" dirty="0"/>
              <a:t>(object):</a:t>
            </a:r>
            <a:br>
              <a:rPr lang="en-US" altLang="zh-CN" sz="1200" dirty="0"/>
            </a:br>
            <a:r>
              <a:rPr lang="en-US" altLang="zh-CN" sz="1200" dirty="0"/>
              <a:t>from bs4 import </a:t>
            </a:r>
            <a:r>
              <a:rPr lang="en-US" altLang="zh-CN" sz="1200" dirty="0" err="1"/>
              <a:t>BeautifulSoup</a:t>
            </a: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/>
              <a:t>import re</a:t>
            </a:r>
            <a:br>
              <a:rPr lang="en-US" altLang="zh-CN" sz="1200" dirty="0"/>
            </a:br>
            <a:r>
              <a:rPr lang="en-US" altLang="zh-CN" sz="1200" dirty="0"/>
              <a:t>import </a:t>
            </a:r>
            <a:r>
              <a:rPr lang="en-US" altLang="zh-CN" sz="1200" dirty="0" err="1"/>
              <a:t>urlparse</a:t>
            </a:r>
            <a:r>
              <a:rPr lang="en-US" altLang="zh-CN" sz="1200" dirty="0"/>
              <a:t> #</a:t>
            </a:r>
            <a:r>
              <a:rPr lang="zh-CN" altLang="en-US" sz="1200" dirty="0"/>
              <a:t>用于</a:t>
            </a:r>
            <a:r>
              <a:rPr lang="en-US" altLang="zh-CN" sz="1200" dirty="0" err="1"/>
              <a:t>url</a:t>
            </a:r>
            <a:r>
              <a:rPr lang="zh-CN" altLang="en-US" sz="1200" dirty="0"/>
              <a:t>拼接</a:t>
            </a:r>
            <a:br>
              <a:rPr lang="zh-CN" altLang="en-US" sz="1200" dirty="0"/>
            </a:b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en-US" altLang="zh-CN" sz="1200" dirty="0"/>
              <a:t>class </a:t>
            </a:r>
            <a:r>
              <a:rPr lang="en-US" altLang="zh-CN" sz="1200" dirty="0" err="1"/>
              <a:t>HtmlParser</a:t>
            </a:r>
            <a:r>
              <a:rPr lang="en-US" altLang="zh-CN" sz="1200" dirty="0"/>
              <a:t>(object):</a:t>
            </a:r>
            <a:br>
              <a:rPr lang="en-US" altLang="zh-CN" sz="1200" dirty="0"/>
            </a:b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 err="1"/>
              <a:t>def</a:t>
            </a:r>
            <a:r>
              <a:rPr lang="en-US" altLang="zh-CN" sz="1200" dirty="0"/>
              <a:t> _</a:t>
            </a:r>
            <a:r>
              <a:rPr lang="en-US" altLang="zh-CN" sz="1200" dirty="0" err="1"/>
              <a:t>get_new_urls</a:t>
            </a:r>
            <a:r>
              <a:rPr lang="en-US" altLang="zh-CN" sz="1200" dirty="0"/>
              <a:t>(self, </a:t>
            </a:r>
            <a:r>
              <a:rPr lang="en-US" altLang="zh-CN" sz="1200" dirty="0" err="1"/>
              <a:t>page_url</a:t>
            </a:r>
            <a:r>
              <a:rPr lang="en-US" altLang="zh-CN" sz="1200" dirty="0"/>
              <a:t>, soup):</a:t>
            </a:r>
            <a:br>
              <a:rPr lang="en-US" altLang="zh-CN" sz="1200" dirty="0"/>
            </a:br>
            <a:r>
              <a:rPr lang="en-US" altLang="zh-CN" sz="1200" dirty="0" err="1"/>
              <a:t>new_urls</a:t>
            </a:r>
            <a:r>
              <a:rPr lang="en-US" altLang="zh-CN" sz="1200" dirty="0"/>
              <a:t> = set()</a:t>
            </a:r>
            <a:br>
              <a:rPr lang="en-US" altLang="zh-CN" sz="1200" dirty="0"/>
            </a:br>
            <a:r>
              <a:rPr lang="en-US" altLang="zh-CN" sz="1200" dirty="0"/>
              <a:t>#/view/2561555.htm</a:t>
            </a:r>
            <a:br>
              <a:rPr lang="en-US" altLang="zh-CN" sz="1200" dirty="0"/>
            </a:br>
            <a:r>
              <a:rPr lang="en-US" altLang="zh-CN" sz="1200" dirty="0"/>
              <a:t>links = </a:t>
            </a:r>
            <a:r>
              <a:rPr lang="en-US" altLang="zh-CN" sz="1200" dirty="0" err="1"/>
              <a:t>soup.find_all</a:t>
            </a:r>
            <a:r>
              <a:rPr lang="en-US" altLang="zh-CN" sz="1200" dirty="0"/>
              <a:t>('a', </a:t>
            </a:r>
            <a:r>
              <a:rPr lang="en-US" altLang="zh-CN" sz="1200" dirty="0" err="1"/>
              <a:t>href</a:t>
            </a:r>
            <a:r>
              <a:rPr lang="en-US" altLang="zh-CN" sz="1200" dirty="0"/>
              <a:t>=</a:t>
            </a:r>
            <a:r>
              <a:rPr lang="en-US" altLang="zh-CN" sz="1200" dirty="0" err="1"/>
              <a:t>re.compile</a:t>
            </a:r>
            <a:r>
              <a:rPr lang="en-US" altLang="zh-CN" sz="1200" dirty="0"/>
              <a:t>(r"/view/\d+\.</a:t>
            </a:r>
            <a:r>
              <a:rPr lang="en-US" altLang="zh-CN" sz="1200" dirty="0" err="1"/>
              <a:t>htm</a:t>
            </a:r>
            <a:r>
              <a:rPr lang="en-US" altLang="zh-CN" sz="1200" dirty="0"/>
              <a:t>"))</a:t>
            </a:r>
            <a:br>
              <a:rPr lang="en-US" altLang="zh-CN" sz="1200" dirty="0"/>
            </a:br>
            <a:r>
              <a:rPr lang="en-US" altLang="zh-CN" sz="1200" dirty="0"/>
              <a:t>for link in links:</a:t>
            </a:r>
            <a:br>
              <a:rPr lang="en-US" altLang="zh-CN" sz="1200" dirty="0"/>
            </a:br>
            <a:r>
              <a:rPr lang="en-US" altLang="zh-CN" sz="1200" dirty="0" err="1"/>
              <a:t>new_url</a:t>
            </a:r>
            <a:r>
              <a:rPr lang="en-US" altLang="zh-CN" sz="1200" dirty="0"/>
              <a:t> = link['</a:t>
            </a:r>
            <a:r>
              <a:rPr lang="en-US" altLang="zh-CN" sz="1200" dirty="0" err="1"/>
              <a:t>href</a:t>
            </a:r>
            <a:r>
              <a:rPr lang="en-US" altLang="zh-CN" sz="1200" dirty="0"/>
              <a:t>']</a:t>
            </a:r>
            <a:br>
              <a:rPr lang="en-US" altLang="zh-CN" sz="1200" dirty="0"/>
            </a:br>
            <a:r>
              <a:rPr lang="en-US" altLang="zh-CN" sz="1200" dirty="0" err="1"/>
              <a:t>new_full_url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urlparse.urljoin</a:t>
            </a:r>
            <a:r>
              <a:rPr lang="en-US" altLang="zh-CN" sz="1200" dirty="0"/>
              <a:t>(</a:t>
            </a:r>
            <a:r>
              <a:rPr lang="en-US" altLang="zh-CN" sz="1200" dirty="0" err="1"/>
              <a:t>page_url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new_url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 err="1"/>
              <a:t>new_urls.add</a:t>
            </a:r>
            <a:r>
              <a:rPr lang="en-US" altLang="zh-CN" sz="1200" dirty="0"/>
              <a:t>(</a:t>
            </a:r>
            <a:r>
              <a:rPr lang="en-US" altLang="zh-CN" sz="1200" dirty="0" err="1"/>
              <a:t>new_full_url</a:t>
            </a:r>
            <a:r>
              <a:rPr lang="en-US" altLang="zh-CN" sz="1200" dirty="0"/>
              <a:t>)</a:t>
            </a:r>
            <a:br>
              <a:rPr lang="en-US" altLang="zh-CN" sz="1200" dirty="0"/>
            </a:br>
            <a:r>
              <a:rPr lang="en-US" altLang="zh-CN" sz="1200" dirty="0"/>
              <a:t>return </a:t>
            </a:r>
            <a:r>
              <a:rPr lang="en-US" altLang="zh-CN" sz="1200" dirty="0" err="1"/>
              <a:t>new_urls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35907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260648"/>
            <a:ext cx="8229600" cy="5865515"/>
          </a:xfrm>
        </p:spPr>
        <p:txBody>
          <a:bodyPr>
            <a:noAutofit/>
          </a:bodyPr>
          <a:lstStyle/>
          <a:p>
            <a:pPr latinLnBrk="1"/>
            <a:r>
              <a:rPr lang="en-US" altLang="zh-CN" sz="1200" dirty="0"/>
              <a:t>class </a:t>
            </a:r>
            <a:r>
              <a:rPr lang="en-US" altLang="zh-CN" sz="1200" dirty="0" err="1"/>
              <a:t>HtmlOutputer</a:t>
            </a:r>
            <a:r>
              <a:rPr lang="en-US" altLang="zh-CN" sz="1200" dirty="0"/>
              <a:t>(object):</a:t>
            </a:r>
            <a:br>
              <a:rPr lang="en-US" altLang="zh-CN" sz="1200" dirty="0"/>
            </a:br>
            <a:r>
              <a:rPr lang="en-US" altLang="zh-CN" sz="1200" dirty="0" err="1"/>
              <a:t>def</a:t>
            </a:r>
            <a:r>
              <a:rPr lang="en-US" altLang="zh-CN" sz="1200" dirty="0"/>
              <a:t> __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__(self):</a:t>
            </a:r>
            <a:br>
              <a:rPr lang="en-US" altLang="zh-CN" sz="1200" dirty="0"/>
            </a:br>
            <a:r>
              <a:rPr lang="en-US" altLang="zh-CN" sz="1200" dirty="0" err="1"/>
              <a:t>self.datas</a:t>
            </a:r>
            <a:r>
              <a:rPr lang="en-US" altLang="zh-CN" sz="1200" dirty="0"/>
              <a:t>=[]#</a:t>
            </a:r>
            <a:r>
              <a:rPr lang="zh-CN" altLang="en-US" sz="1200" dirty="0"/>
              <a:t>列表</a:t>
            </a:r>
            <a:br>
              <a:rPr lang="zh-CN" altLang="en-US" sz="1200" dirty="0"/>
            </a:b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en-US" altLang="zh-CN" sz="1200" dirty="0"/>
              <a:t>#</a:t>
            </a:r>
            <a:r>
              <a:rPr lang="zh-CN" altLang="en-US" sz="1200" dirty="0"/>
              <a:t>收集数据</a:t>
            </a:r>
            <a:br>
              <a:rPr lang="zh-CN" altLang="en-US" sz="1200" dirty="0"/>
            </a:br>
            <a:r>
              <a:rPr lang="en-US" altLang="zh-CN" sz="1200" dirty="0" err="1"/>
              <a:t>def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collect_data</a:t>
            </a:r>
            <a:r>
              <a:rPr lang="en-US" altLang="zh-CN" sz="1200" dirty="0"/>
              <a:t>(</a:t>
            </a:r>
            <a:r>
              <a:rPr lang="en-US" altLang="zh-CN" sz="1200" dirty="0" err="1"/>
              <a:t>self,data</a:t>
            </a:r>
            <a:r>
              <a:rPr lang="en-US" altLang="zh-CN" sz="1200" dirty="0"/>
              <a:t>):</a:t>
            </a:r>
            <a:br>
              <a:rPr lang="en-US" altLang="zh-CN" sz="1200" dirty="0"/>
            </a:br>
            <a:r>
              <a:rPr lang="en-US" altLang="zh-CN" sz="1200" dirty="0"/>
              <a:t>if data is None:</a:t>
            </a:r>
            <a:br>
              <a:rPr lang="en-US" altLang="zh-CN" sz="1200" dirty="0"/>
            </a:br>
            <a:r>
              <a:rPr lang="en-US" altLang="zh-CN" sz="1200" dirty="0"/>
              <a:t>return</a:t>
            </a:r>
            <a:br>
              <a:rPr lang="en-US" altLang="zh-CN" sz="1200" dirty="0"/>
            </a:br>
            <a:r>
              <a:rPr lang="en-US" altLang="zh-CN" sz="1200" dirty="0" err="1"/>
              <a:t>self.datas.append</a:t>
            </a:r>
            <a:r>
              <a:rPr lang="en-US" altLang="zh-CN" sz="1200" dirty="0"/>
              <a:t>(data)</a:t>
            </a:r>
            <a:br>
              <a:rPr lang="en-US" altLang="zh-CN" sz="1200" dirty="0"/>
            </a:b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/>
              <a:t>#</a:t>
            </a:r>
            <a:r>
              <a:rPr lang="zh-CN" altLang="en-US" sz="1200" dirty="0"/>
              <a:t>输出</a:t>
            </a:r>
            <a:r>
              <a:rPr lang="en-US" altLang="zh-CN" sz="1200" dirty="0"/>
              <a:t>HTML</a:t>
            </a:r>
            <a:r>
              <a:rPr lang="zh-CN" altLang="en-US" sz="1200" dirty="0"/>
              <a:t>内容</a:t>
            </a:r>
            <a:br>
              <a:rPr lang="zh-CN" altLang="en-US" sz="1200" dirty="0"/>
            </a:br>
            <a:r>
              <a:rPr lang="en-US" altLang="zh-CN" sz="1200" dirty="0" err="1"/>
              <a:t>def</a:t>
            </a:r>
            <a:r>
              <a:rPr lang="en-US" altLang="zh-CN" sz="1200" dirty="0"/>
              <a:t> </a:t>
            </a:r>
            <a:r>
              <a:rPr lang="en-US" altLang="zh-CN" sz="1200" dirty="0" err="1"/>
              <a:t>output_html</a:t>
            </a:r>
            <a:r>
              <a:rPr lang="en-US" altLang="zh-CN" sz="1200" dirty="0"/>
              <a:t>(self):</a:t>
            </a:r>
            <a:br>
              <a:rPr lang="en-US" altLang="zh-CN" sz="1200" dirty="0"/>
            </a:br>
            <a:r>
              <a:rPr lang="en-US" altLang="zh-CN" sz="1200" dirty="0" err="1"/>
              <a:t>fout</a:t>
            </a:r>
            <a:r>
              <a:rPr lang="en-US" altLang="zh-CN" sz="1200" dirty="0"/>
              <a:t>=open('</a:t>
            </a:r>
            <a:r>
              <a:rPr lang="en-US" altLang="zh-CN" sz="1200" dirty="0" err="1"/>
              <a:t>output.html','w</a:t>
            </a:r>
            <a:r>
              <a:rPr lang="en-US" altLang="zh-CN" sz="1200" dirty="0"/>
              <a:t>')#</a:t>
            </a:r>
            <a:r>
              <a:rPr lang="zh-CN" altLang="en-US" sz="1200" dirty="0"/>
              <a:t>输出到</a:t>
            </a:r>
            <a:r>
              <a:rPr lang="en-US" altLang="zh-CN" sz="1200" dirty="0"/>
              <a:t>output.html</a:t>
            </a:r>
            <a:r>
              <a:rPr lang="zh-CN" altLang="en-US" sz="1200" dirty="0"/>
              <a:t>中</a:t>
            </a:r>
            <a:r>
              <a:rPr lang="en-US" altLang="zh-CN" sz="1200" dirty="0"/>
              <a:t>,w</a:t>
            </a:r>
            <a:r>
              <a:rPr lang="zh-CN" altLang="en-US" sz="1200" dirty="0"/>
              <a:t>为写模式</a:t>
            </a:r>
            <a:br>
              <a:rPr lang="zh-CN" altLang="en-US" sz="1200" dirty="0"/>
            </a:br>
            <a:r>
              <a:rPr lang="zh-CN" altLang="en-US" sz="1200" dirty="0"/>
              <a:t/>
            </a:r>
            <a:br>
              <a:rPr lang="zh-CN" altLang="en-US" sz="1200" dirty="0"/>
            </a:br>
            <a:r>
              <a:rPr lang="en-US" altLang="zh-CN" sz="1200" dirty="0" err="1"/>
              <a:t>fout.write</a:t>
            </a:r>
            <a:r>
              <a:rPr lang="en-US" altLang="zh-CN" sz="1200" dirty="0"/>
              <a:t>("&lt;html&gt;")</a:t>
            </a:r>
            <a:br>
              <a:rPr lang="en-US" altLang="zh-CN" sz="1200" dirty="0"/>
            </a:br>
            <a:r>
              <a:rPr lang="en-US" altLang="zh-CN" sz="1200" dirty="0" err="1"/>
              <a:t>fout.write</a:t>
            </a:r>
            <a:r>
              <a:rPr lang="en-US" altLang="zh-CN" sz="1200" dirty="0"/>
              <a:t>("&lt;body&gt;")</a:t>
            </a:r>
            <a:br>
              <a:rPr lang="en-US" altLang="zh-CN" sz="1200" dirty="0"/>
            </a:br>
            <a:r>
              <a:rPr lang="en-US" altLang="zh-CN" sz="1200" dirty="0" err="1"/>
              <a:t>fout.write</a:t>
            </a:r>
            <a:r>
              <a:rPr lang="en-US" altLang="zh-CN" sz="1200" dirty="0"/>
              <a:t>("&lt;table&gt;")</a:t>
            </a:r>
            <a:br>
              <a:rPr lang="en-US" altLang="zh-CN" sz="1200" dirty="0"/>
            </a:b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/>
              <a:t>#ASCI</a:t>
            </a:r>
            <a:br>
              <a:rPr lang="en-US" altLang="zh-CN" sz="1200" dirty="0"/>
            </a:br>
            <a:r>
              <a:rPr lang="en-US" altLang="zh-CN" sz="1200" dirty="0"/>
              <a:t>for data in </a:t>
            </a:r>
            <a:r>
              <a:rPr lang="en-US" altLang="zh-CN" sz="1200" dirty="0" err="1"/>
              <a:t>self.datas</a:t>
            </a:r>
            <a:r>
              <a:rPr lang="en-US" altLang="zh-CN" sz="1200" dirty="0"/>
              <a:t>:</a:t>
            </a:r>
            <a:br>
              <a:rPr lang="en-US" altLang="zh-CN" sz="1200" dirty="0"/>
            </a:br>
            <a:r>
              <a:rPr lang="en-US" altLang="zh-CN" sz="1200" dirty="0" err="1"/>
              <a:t>fout.write</a:t>
            </a:r>
            <a:r>
              <a:rPr lang="en-US" altLang="zh-CN" sz="1200" dirty="0"/>
              <a:t>("&lt;</a:t>
            </a:r>
            <a:r>
              <a:rPr lang="en-US" altLang="zh-CN" sz="1200" dirty="0" err="1"/>
              <a:t>tr</a:t>
            </a:r>
            <a:r>
              <a:rPr lang="en-US" altLang="zh-CN" sz="1200" dirty="0"/>
              <a:t>&gt;")</a:t>
            </a:r>
            <a:br>
              <a:rPr lang="en-US" altLang="zh-CN" sz="1200" dirty="0"/>
            </a:br>
            <a:r>
              <a:rPr lang="en-US" altLang="zh-CN" sz="1200" dirty="0" err="1"/>
              <a:t>fout.write</a:t>
            </a:r>
            <a:r>
              <a:rPr lang="en-US" altLang="zh-CN" sz="1200" dirty="0"/>
              <a:t>("&lt;td&gt;s%&lt;/td&gt;" % data["</a:t>
            </a:r>
            <a:r>
              <a:rPr lang="en-US" altLang="zh-CN" sz="1200" dirty="0" err="1"/>
              <a:t>url</a:t>
            </a:r>
            <a:r>
              <a:rPr lang="en-US" altLang="zh-CN" sz="1200" dirty="0"/>
              <a:t>"])</a:t>
            </a:r>
            <a:br>
              <a:rPr lang="en-US" altLang="zh-CN" sz="1200" dirty="0"/>
            </a:br>
            <a:r>
              <a:rPr lang="en-US" altLang="zh-CN" sz="1200" dirty="0" err="1"/>
              <a:t>fout.write</a:t>
            </a:r>
            <a:r>
              <a:rPr lang="en-US" altLang="zh-CN" sz="1200" dirty="0"/>
              <a:t>("&lt;td&gt;s%&lt;/td&gt;" % data["title"].encode("UTF-8"))</a:t>
            </a:r>
            <a:br>
              <a:rPr lang="en-US" altLang="zh-CN" sz="1200" dirty="0"/>
            </a:br>
            <a:r>
              <a:rPr lang="en-US" altLang="zh-CN" sz="1200" dirty="0" err="1"/>
              <a:t>fout.write</a:t>
            </a:r>
            <a:r>
              <a:rPr lang="en-US" altLang="zh-CN" sz="1200" dirty="0"/>
              <a:t>("&lt;td&gt;s%&lt;/td&gt;" % data["summary"].encode("UTF-8"))</a:t>
            </a:r>
            <a:br>
              <a:rPr lang="en-US" altLang="zh-CN" sz="1200" dirty="0"/>
            </a:br>
            <a:r>
              <a:rPr lang="en-US" altLang="zh-CN" sz="1200" dirty="0" err="1"/>
              <a:t>fout.write</a:t>
            </a:r>
            <a:r>
              <a:rPr lang="en-US" altLang="zh-CN" sz="1200" dirty="0"/>
              <a:t>("&lt;/</a:t>
            </a:r>
            <a:r>
              <a:rPr lang="en-US" altLang="zh-CN" sz="1200" dirty="0" err="1"/>
              <a:t>tr</a:t>
            </a:r>
            <a:r>
              <a:rPr lang="en-US" altLang="zh-CN" sz="1200" dirty="0"/>
              <a:t>&gt;")</a:t>
            </a:r>
            <a:br>
              <a:rPr lang="en-US" altLang="zh-CN" sz="1200" dirty="0"/>
            </a:b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 err="1"/>
              <a:t>fout.write</a:t>
            </a:r>
            <a:r>
              <a:rPr lang="en-US" altLang="zh-CN" sz="1200" dirty="0"/>
              <a:t>("&lt;/table&gt;")</a:t>
            </a:r>
            <a:br>
              <a:rPr lang="en-US" altLang="zh-CN" sz="1200" dirty="0"/>
            </a:br>
            <a:r>
              <a:rPr lang="en-US" altLang="zh-CN" sz="1200" dirty="0" err="1"/>
              <a:t>fout.write</a:t>
            </a:r>
            <a:r>
              <a:rPr lang="en-US" altLang="zh-CN" sz="1200" dirty="0"/>
              <a:t>("&lt;/body&gt;")</a:t>
            </a:r>
            <a:br>
              <a:rPr lang="en-US" altLang="zh-CN" sz="1200" dirty="0"/>
            </a:br>
            <a:r>
              <a:rPr lang="en-US" altLang="zh-CN" sz="1200" dirty="0" err="1"/>
              <a:t>fout.write</a:t>
            </a:r>
            <a:r>
              <a:rPr lang="en-US" altLang="zh-CN" sz="1200" dirty="0"/>
              <a:t>("&lt;/html&gt;")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35907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467544" y="332656"/>
            <a:ext cx="5832648" cy="306832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1878660" y="3573016"/>
            <a:ext cx="6725787" cy="289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0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332656"/>
            <a:ext cx="5616624" cy="288032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3563888" y="3212976"/>
            <a:ext cx="5373112" cy="337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02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260115"/>
            <a:ext cx="5274310" cy="318135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3491880" y="3441465"/>
            <a:ext cx="5274310" cy="30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02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251520" y="332656"/>
            <a:ext cx="5274310" cy="324993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3635896" y="3602242"/>
            <a:ext cx="5274310" cy="308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02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395536" y="260648"/>
            <a:ext cx="5274310" cy="282765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3491880" y="3645024"/>
            <a:ext cx="5274310" cy="30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02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305</Words>
  <Application>Microsoft Office PowerPoint</Application>
  <PresentationFormat>全屏显示(4:3)</PresentationFormat>
  <Paragraphs>45</Paragraphs>
  <Slides>44</Slides>
  <Notes>18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5" baseType="lpstr">
      <vt:lpstr>Office 主题​​</vt:lpstr>
      <vt:lpstr>Python开发简单爬虫</vt:lpstr>
      <vt:lpstr>PowerPoint 演示文稿</vt:lpstr>
      <vt:lpstr>简单爬虫架构 爬虫调度端：启动和停止，监视爬虫的运行情况 URL管理器：对将要爬取的URL和已经爬取的URL的数据的管理，取出待爬取的URL传给网页下载器，下载器将URL指定的网页下载下来，存储成一个字符串，传给网页解析器进行解析。一方面可以解析出有价值的信息，另一方面，每一个网页都有很多指向其他网页的URL，那些URL被解析出来后可以被补充到URL管理器。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pyDev，先建立project,然后module,然后 </vt:lpstr>
      <vt:lpstr>PowerPoint 演示文稿</vt:lpstr>
      <vt:lpstr>正则表达式将整个网页文档当成字符串进行模糊匹配，直观，但不适合复杂的。html.parser是python自带的。 Beautiful Soup第三方插件，可以利用html.parser和lxml作为网页解析器。 lxml第三方插件，html和xhtml页面 </vt:lpstr>
      <vt:lpstr>PowerPoint 演示文稿</vt:lpstr>
      <vt:lpstr>PowerPoint 演示文稿</vt:lpstr>
      <vt:lpstr>PowerPoint 演示文稿</vt:lpstr>
      <vt:lpstr>python关键字有class,为了避免class重复，加了_ </vt:lpstr>
      <vt:lpstr>PowerPoint 演示文稿</vt:lpstr>
      <vt:lpstr># coding:utf-8 from bs4 import BeautifulSoup import re  html_doc = "" #引用段落自http://www.crummy.com/software/BeautifulSoup/bs4/doc/#searching-the-tree，其中的短文，因笔记字数要求有限，无法直接复制过来  soup = BeautifulSoup(html_doc, 'html.parser', from_encoding="utf-8") print u"获取所有的链接" links = soup.find_all('a') for link in links: print link.name, link['href'], link.get_text()  print u"获取lacie的链接" link_node = soup.find('a', href="http://example.com/lacie") print link_node.name, link_node['href'], link_node.get_text() print u"正则匹配" link_node = soup.find('a', href=re.compile(r"ill")) print link_node.name, link_node['href'], link_node.get_text()  print u"获取p段落文字" p_node = soup.find('p', class_="title") print p_node.name, p_node.get_text() </vt:lpstr>
      <vt:lpstr>视屏中的练习程序 import urllib2 import cookielib import bs4 url = "http://www.baidu.com"  print '11---------------------------'  response1 = urllib2.urlopen(url) print response1.getcode() print len(response1.read())  print '22----------------------------' request = urllib2.Request(url) request.add_header("user-agent", "Mozilla/5.0") response2 = urllib2.urlopen(request) print response1.getcode() print len(response1.read())  print '33------------------------------' cj = cookielib.CookieJar() opener = urllib2.build_opener(urllib2.HTTPCookieProcessor(cj)) urllib2.install_opener(opener) response3 = urllib2.urlopen(url) print response3.getcode() print len(response3.read())   print bs4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16</cp:revision>
  <dcterms:created xsi:type="dcterms:W3CDTF">2016-05-31T14:04:32Z</dcterms:created>
  <dcterms:modified xsi:type="dcterms:W3CDTF">2016-06-02T08:18:18Z</dcterms:modified>
</cp:coreProperties>
</file>